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2" r:id="rId5"/>
    <p:sldId id="259" r:id="rId6"/>
    <p:sldId id="293" r:id="rId7"/>
    <p:sldId id="296" r:id="rId8"/>
    <p:sldId id="298" r:id="rId9"/>
    <p:sldId id="300" r:id="rId10"/>
    <p:sldId id="297" r:id="rId11"/>
    <p:sldId id="310" r:id="rId12"/>
    <p:sldId id="301" r:id="rId13"/>
    <p:sldId id="304" r:id="rId14"/>
    <p:sldId id="305" r:id="rId15"/>
    <p:sldId id="303" r:id="rId16"/>
    <p:sldId id="306" r:id="rId17"/>
    <p:sldId id="308" r:id="rId18"/>
    <p:sldId id="302" r:id="rId19"/>
    <p:sldId id="307" r:id="rId20"/>
    <p:sldId id="309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2F2F2"/>
    <a:srgbClr val="173F8E"/>
    <a:srgbClr val="0CB14B"/>
    <a:srgbClr val="E6B808"/>
    <a:srgbClr val="EE3F22"/>
    <a:srgbClr val="F0F5DC"/>
    <a:srgbClr val="E7EEC5"/>
    <a:srgbClr val="F5F8E7"/>
    <a:srgbClr val="B2C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72" autoAdjust="0"/>
    <p:restoredTop sz="94607" autoAdjust="0"/>
  </p:normalViewPr>
  <p:slideViewPr>
    <p:cSldViewPr snapToGrid="0">
      <p:cViewPr varScale="1">
        <p:scale>
          <a:sx n="73" d="100"/>
          <a:sy n="73" d="100"/>
        </p:scale>
        <p:origin x="68" y="232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75" units="1/cm"/>
          <inkml:channelProperty channel="T" name="resolution" value="1" units="1/dev"/>
        </inkml:channelProperties>
      </inkml:inkSource>
      <inkml:timestamp xml:id="ts0" timeString="2020-10-27T21:11:49.500"/>
    </inkml:context>
    <inkml:brush xml:id="br0">
      <inkml:brushProperty name="width" value="0.1" units="cm"/>
      <inkml:brushProperty name="height" value="0.1" units="cm"/>
      <inkml:brushProperty name="color" value="#FCFCFC"/>
      <inkml:brushProperty name="fitToCurve" value="1"/>
    </inkml:brush>
  </inkml:definitions>
  <inkml:traceGroup>
    <inkml:annotationXML>
      <emma:emma xmlns:emma="http://www.w3.org/2003/04/emma" version="1.0">
        <emma:interpretation id="{31D5F410-737A-48CA-AF3F-D1F20199D45C}" emma:medium="tactile" emma:mode="ink">
          <msink:context xmlns:msink="http://schemas.microsoft.com/ink/2010/main" type="writingRegion" rotatedBoundingBox="32535,18872 29077,18806 29095,17880 32553,17947"/>
        </emma:interpretation>
      </emma:emma>
    </inkml:annotationXML>
    <inkml:traceGroup>
      <inkml:annotationXML>
        <emma:emma xmlns:emma="http://www.w3.org/2003/04/emma" version="1.0">
          <emma:interpretation id="{E00C50AE-6EAC-4E7D-B3E5-645CB1E042DB}" emma:medium="tactile" emma:mode="ink">
            <msink:context xmlns:msink="http://schemas.microsoft.com/ink/2010/main" type="paragraph" rotatedBoundingBox="32535,18872 29077,18806 29095,17880 32553,179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EE1AFA-FCCE-4B75-BFEE-41604CD17E7F}" emma:medium="tactile" emma:mode="ink">
              <msink:context xmlns:msink="http://schemas.microsoft.com/ink/2010/main" type="line" rotatedBoundingBox="32535,18872 29077,18806 29095,17880 32553,17947"/>
            </emma:interpretation>
          </emma:emma>
        </inkml:annotationXML>
        <inkml:traceGroup>
          <inkml:annotationXML>
            <emma:emma xmlns:emma="http://www.w3.org/2003/04/emma" version="1.0">
              <emma:interpretation id="{0FA81440-D3D6-4F51-AB6E-D4EAD7F2FCBD}" emma:medium="tactile" emma:mode="ink">
                <msink:context xmlns:msink="http://schemas.microsoft.com/ink/2010/main" type="inkWord" rotatedBoundingBox="31838,18025 32325,17839 32583,18514 32096,18701"/>
              </emma:interpretation>
              <emma:one-of disjunction-type="recognition" id="oneOf0">
                <emma:interpretation id="interp0" emma:lang="en-US" emma:confidence="0.5">
                  <emma:literal>P.</emma:literal>
                </emma:interpretation>
                <emma:interpretation id="interp1" emma:lang="en-US" emma:confidence="0">
                  <emma:literal>p.</emma:literal>
                </emma:interpretation>
                <emma:interpretation id="interp2" emma:lang="en-US" emma:confidence="0">
                  <emma:literal>P'.</emma:literal>
                </emma:interpretation>
                <emma:interpretation id="interp3" emma:lang="en-US" emma:confidence="0">
                  <emma:literal>pl.</emma:literal>
                </emma:interpretation>
                <emma:interpretation id="interp4" emma:lang="en-US" emma:confidence="0">
                  <emma:literal>p...</emma:literal>
                </emma:interpretation>
              </emma:one-of>
            </emma:emma>
          </inkml:annotationXML>
          <inkml:trace contextRef="#ctx0" brushRef="#br0">2770-53 0,'-36'0'156,"1"18"-156,18-18 78,-1 0-62,0 0-1,1 0 32,17-18 31,0 1-78,17 17 16,1 0-16,0-18 15,-1 18 1,1 0-16,-1 0 16,1 0-16,0 0 47,-1 0-47,1 0 15,0 0 16,-18 18 48,0-1-64,-36-17 141,19 0-140,-1 18 172,18-1-188,0 1 15,0 0-15,0-1 16,0 1-16,0 0 47,18-18 93,-1-18-124,1 18-16,0-18 16,-18 1-16,17 17 31,1-18 0,-18 0 47,18 1-78,-1-1 31,-17 1-15,18-1 0,-1 0-1,1 1 1,-18-1 0,18 18-16,-18-18 15,17 18 16,1 0 344,0 0-328,-1 0-31,1 0 0,-18 18-1,0 0-15,18-1 16,-36-17 249,0 0-249,-17 0-16,17 0 16,-17 0-1,17 0-15,1 0 16,-1 0 15,-17 0-15,0 0-1,17 0-15,-17 0 16,17 0-16,0 0 125,36 0 31,0 0-140,17 0-16,-17 0 16,-1 0-16,1 0 15,0 0-15,17-17 16,-18 17-16,1-18 15,0 18-15,-1 0 16,1-18-16,0 18 16,-1 0-16,1 0 15,0 0-15,-1 0 47,1 0 0,0 0-47,-1 0 16,-52 0 452,17 18-468,1 0 16,17-1-16,-18-17 16,0 18-16,1-18 15,-19 0 48,19 0-48,-1 0-15,0 0 188,1 0-172,-1 0-16,53 0 265,-17 0-249,17 18-16,-17-18 15,0 0-15,-1 17 16,1-17-16,0 0 141,-1 0-126,1 0 1,0 0 0,-1 0-1,1 0 16</inkml:trace>
          <inkml:trace contextRef="#ctx0" brushRef="#br0" timeOffset="6161.5741">2840 124 0,'0'-18'187,"0"0"-171,-17 18 0,17-17-1,0-1 1,0 0 15,0 1-15,0-1-1,0 0 1,0 1 78,0-1-79,0 1 1,0-1 0,0 0-1,0 1 1,0-1-1,0 0 1,0 1 15,0-1-15,0 0 0,0 1 15,0-1 16,0 1-32,-18 17-15,18-18 16,0 0 312,0-17-328,-18 0 16,1-1-1,-1 1-15,0 0 16,1-18-16,-1 35 16,1 1-16,17-1 15</inkml:trace>
          <inkml:trace contextRef="#ctx0" brushRef="#br0" timeOffset="-6451.5986">2770 159 0,'0'-18'110,"0"1"-95,0-1 32,0 0-31,0 1 15,0-1-15,0 0-1,0 1 17,0-1 30,0 0 79,0 1-126,0-1 48,0 1-48,0-1 1,0 0-16,0 1 16,0-1-16,0 36 343,0-1-327,0 19-16,0-19 16,0 1 202,0-1-202,0 1-16</inkml:trace>
        </inkml:traceGroup>
        <inkml:traceGroup>
          <inkml:annotationXML>
            <emma:emma xmlns:emma="http://www.w3.org/2003/04/emma" version="1.0">
              <emma:interpretation id="{F566216B-C1BB-47F9-BE57-1422809ADCB7}" emma:medium="tactile" emma:mode="ink">
                <msink:context xmlns:msink="http://schemas.microsoft.com/ink/2010/main" type="inkWord" rotatedBoundingBox="30335,18257 32172,18114 32209,18586 30372,18729"/>
              </emma:interpretation>
              <emma:one-of disjunction-type="recognition" id="oneOf1">
                <emma:interpretation id="interp5" emma:lang="en-US" emma:confidence="0.5">
                  <emma:literal>Toss</emma:literal>
                </emma:interpretation>
                <emma:interpretation id="interp6" emma:lang="en-US" emma:confidence="0">
                  <emma:literal>toss.</emma:literal>
                </emma:interpretation>
                <emma:interpretation id="interp7" emma:lang="en-US" emma:confidence="0">
                  <emma:literal>toss,</emma:literal>
                </emma:interpretation>
                <emma:interpretation id="interp8" emma:lang="en-US" emma:confidence="0">
                  <emma:literal>tot's</emma:literal>
                </emma:interpretation>
                <emma:interpretation id="interp9" emma:lang="en-US" emma:confidence="0">
                  <emma:literal>toes</emma:literal>
                </emma:interpretation>
              </emma:one-of>
            </emma:emma>
          </inkml:annotationXML>
          <inkml:trace contextRef="#ctx0" brushRef="#br0" timeOffset="-33327.1516">1729-60 0,'35'0'109,"-17"0"-109,0 0 16,-1 0-16,1 0 16,0 0-16,-1 0 15,1 0-15,-1 0 16,1 0-16,0 0 16,-1 0-1,1 0 16,0 0 1,-1 0-1,-34 0 203,-19 0-234,19 0 0,-1 0 16,0 0-16,-17 18 16,18-18-16,-1 0 15,-17 0-15,17 0 16,0 0-1,-17 0-15,17 0 16,1 0-16,-1 0 16,0 0-16,1 0 15,-1 0 1,1 0-16,-1 0 16,0 0-16,1 0 46,-1 0-46,0 0 16,1 0-16,-1 0 16,0 0-16,1 0 15,-1 0 1,1 0 0,-1 0-1,0 0-15,1 0 0,-1 0 31,0 0-31,1 0 32,-1 0-17,0 0 1,1 0 0,-1 0-1,1 0 1,-1 0-1,0 0 1,1 0 0,-1 0-1,0 0 173,1 0-173,-1 0-15,0 0 16,1 0-16,-1 0 31,1 0 1,17-18 264,0 1-264,0 0 15,0-1-16,0 1-16,17 17 48,1 0 15,-1 0-47,1 0-31,0 0 16,-1 0 0,1 0-16,0 0 15,-1 0 1,1 0-1,0 0 1,-1 0 0,1 0-1,-1 0-15,1 0 0,0 0 16,-1 0-16,1 0 16,17 0-1,-17 0-15,0 0 16,-1 0-16,18 0 15,1 0 1,-19 0 0,19 0-16,-19 0 15,1 0-15,0 0 16,-1 0 0,1 0-1,-1 0 1,1 0-1,0 0 1,-1 0 15,1 0-31,0 0 16,-1 0 0,1 0 15,-18-17-31,18 17 15,-1 0 1,1 0 0,0 0-1,-1 0-15,1 0 16,-1 0 0,1 0 15,0 0-16,-1 0-15,1 0 16,0 0 15,-1 0 94,-17-17-62,0-1 15,0 1-78,-17 17 16,-1-17-16,0 0 15,1 17 1,-1 0-1,18-18-15,-18 18 188,1 0-126,-1 0-46,1 0-16,-1 0 16,0 0-16,1 0 15,-1 0 1,0 0-16,1 0 16,-1 0-1,0 0 1,18 18-1,-17-18-15,-1 0 16,0 0-16,1 0 16,-1 0-1,1 0 63,-1 0-62,0 0 0,1 0-16,-1 0 15,0 0-15,1 0 16,-19 0 0,19 0-16,-1 0 15,1 0-15,-1 0 16,0 0-16,1 0 15,-1 0-15,0 0 16,1 0-16,-1 0 16,0 0-16,1 0 31,-1 0-31,1 0 16,-1 0-16,0 0 15,1 0-15,-1 0 16,0 0-1,1 0-15,-1 0 16,0 0-16,1 0 16,-1 0-16,1 0 15,-1 0-15,0 0 16,1 0-16,-1 0 16,53 0 249,1 0-249,16 0-16,1 0 15,36 0-15,-37 0 16,37 0-16,-36 0 16,-1 0-16,-16 0 15,-1 0 1,0 0-16,1 0 16,-19 0-16,1 0 15,-1 0-15,1 0 16,0 0-16,-1 0 15,1 0 1,0 0-16,-1 0 31,1 0-15,0 0-16,-1 0 31,1 0-15,0 0-1,-1 0 17,1 0-32,-1 0 15,1 0-15,0 0 16,-1 0 0,1 0-1,0 0 1,-1 0-16,1 0 15,0 0 1,-1 0 109,1 0-125,-1 0 16,1 0-16,0 0 15,-1 0-15,1 0 16,0 0 0,-1 0-1,1 0 1,0 0-16,-1 0 15,1 0 17,0 0-17,-36 0 298,18-18-32,0 1-250,0 0 1,0-1 77,-18 1-78,1 17-15,-1-17-1,0 17 32,1 0-31,-1 0 0,0 0-1,1 0 16,-19 0 16,19 0-31,-1 0-16,1 0 16,-1 0-1,0 0-15,1 0 141,-1 0-126,0 0 17,18 17 124,0 0-156,0 1 16,0-1-16,0 0 109,0 18-93,0-18-1,0 0-15,0 1 16,0-1-1,0 0-15,18-17 47,-18 17-47,18 1 16,-18-1 0,0 0-1,17-17-15,-17 18 16,18-18 93,0 0-78,-1 0 1,1 0-32,-1 0 15,1 0-15,0 0 16,-1 0-16,1 0 16,0 0-1,-1 0 1,1 0-16,0 0 15,-1 0 1,1 0 0,0 0-1,-1 0 1,1 0 0,-1 0-16,1 0 31,0-18-16,-1 18 1,-17-17 0,18 17 15,-18-17-31,0-1 16,18 18-1,-18-17 1,0 0 31,0 0 46,-18 17-77,0-18 0,1 18-1,-1 0-15,0 0 16,1 0-16,-1 0 16,1 0-16,-1 0 15,0 0 1,1 0-16,-1 0 15,0 0 1,1 0-16,-1 0 16,18 18 15,-18-18-15,1 0-1,-1 0 1,0 0-1,1 0 1,-1 0-16,18 17 16,0 0 171,-17-17-171,17 17-1,0 1-15,-18-18 16,18 17-16,0 0 16,18-17 140,-1 0-156,36-17 16,-18 0-16,1-1 15,-1 1-15,0-17 16,1 16-16,-19-16 0,18 17 15,1-1 1,-1-16-16,-17 34 16,17-18-16,-17 18 15,-1 0 1,18-17-16,-17 17 16,17 0-16,-17 0 15,0 0-15,-1 0 16,1 0-1,0 0 1,-1 0-16,1 0 16,-1 17-1,-17 1 1,18-1 0,-18 0-16,18 1 15,-36-18 157,0 0-156,-17 17-16,0-17 15,0 0-15,-1 17 16,1-17-16,0 0 16,0 17-16,17-17 15,-17 0-15,17 0 16,0 0-16,-17 0 15,17 0-15,-17 0 16,18 0-16,-1 0 0,36 0 219,-1 0-204,1 0-15,-1 0 16,1 0-16,0 0 16,-1 0-1,1 0-15,0 0 32,17 0-32,-17 0 15,-1 18 1,1-18-16,17 0 15,-17 17-15,-18 0 16,17-17-16,-17 17 31,18-17-31,0 0 32,-1 0-1,-17 18-31,18-18 15,0 0 1,-1 0 0,1 0-1,-1 0 1,1 0 0,0 0 15,-1 0 0,1 0-15,-18-18 187,0 1-188,0 0-15,0 0 32,0-1 186,-18 18-186,1 0-1,-1 0-31,18-17 16,-18 17-16,1 0 15,-1 0 32,1 0-16,-1 0-15,0 0 0,1 0-16,-1 0 15,18 17 251,0 1-251,-18-18 32,1 0-47,-1 0 16,0 0-16,1 0 16,-1 0 15,1 0-31,-1 0 15,0 0-15,1 0 16,-1 0 0,0 0-1,1 0 1,-1 0 0,0 0-1,1 0 16,-1 17-15,1-17 0,-1 0-1,18 17-15,-18-17 0,1 0 16,-1 0 62,0 0-62,1 0-1,-1 0-15,0 0 16,1 0 0,-1 0 15,0 0-16,1 0 1,-1 0-16,1 0 16,-1 0-16,0 0 15,1 0 1,17-17 15,0 0 47,0-1-62,0 1 0,35 0-16,-17 0 0,-1 17 15,1-18-15,17 18 16,0-17-16,-17 17 15,0 0-15,17-17 16,0 17-16,-17 0 16,0 0-16,-1 0 15,1 0-15,-1 0 16,1 0 0,0 0-1,-1 0-15,1 0 16,0 0-1,-1 0 1,-17 17 0,0 0 31,18-17-32,0 0 16,-1 18 1,1-18-1,-1 0-15,1 0 15,0 0-16,-1 0 1,1 0 0,0 0-16,-1 0 15,1 0 1,0 0 0,-1 0-16,1 0 0,-1 0 15,1 0 1,0 0-1,-1 0 17,-34 0 108,-1 0-124,0 17-16,1-17 16,-1 0-16,1 0 15,-1 0-15,0 0 16,1 0-1,-19 0-15,19 0 0,-1 0 16,0 17-16,1-17 250,-1 0-234,1 0 15,-1 0-31,0 0 16,18-17-1,-17 17 1,17-17-16,0-1 15,-18 1 17,18 0-32,0-1 15,-18 18 1,18-17 0,0 0-1,18 0 48,0 17-63,17-18 15,0 18-15,0 0 16,-17-17-16,17 17 16,18 0-16,-35 0 15,17 0 1,0 0-16,-17 0 15,-36 0 204,1 0-219,-1 0 16,1 0-16,-1 0 15,0 17 1,-17 1-16,17-18 16,1 17-16,-1-17 0,0 0 156,1 0-140,-1 0-16,1 0 15,-19 0 1,19 0-16,-1 0 15,0-17 17,1 17-17,-1 0-15,0 0 94,1 0-78,-1 0 15,18 17 328,0 0-343,0 0 46,0 1-46,18-1 0,-1-17-16,1 17 31,0 1-31,17-1 16,-17-17-1,-18 17-15,17 0 16,1-17-16,0 18 15,-1-18 17,1 0-17,-18 17 1,0 0 31,17-17 125,1-17-172,0 0 15,-1-1-15,1-16 16,0 34-16,-18-17 31,17-1-31,-17 1 16,0 0-16,18-18 15,-18 18-15,18 17 16,-18-17 0,0-1 93</inkml:trace>
          <inkml:trace contextRef="#ctx0" brushRef="#br0" timeOffset="-11764.3938">1623 141 0,'35'0'140,"-17"0"-140,0 0 16,-1 0 0,1 0-16,0 0 15,-1 0 1,19 0-16,-19 0 16,1 0-1,0 0-15,-1 0 16,1-17-1,-1 17-15,1 0 16,0 0 15,-1 0-15,-17-18 15,18 18-15,0 0 15,-18-18 0,17 18-15,-17-17 109,0-1-94,0 0-15,18 18-16,0 0 109,-1 0-78,1 0 1,-1-17-17,1 17 1,0 0 0,-1 0-16,1 0 15,0 0 79,-1 0-94</inkml:trace>
        </inkml:traceGroup>
        <inkml:traceGroup>
          <inkml:annotationXML>
            <emma:emma xmlns:emma="http://www.w3.org/2003/04/emma" version="1.0">
              <emma:interpretation id="{69858B72-0E90-426C-B26B-BE41A70564B4}" emma:medium="tactile" emma:mode="ink">
                <msink:context xmlns:msink="http://schemas.microsoft.com/ink/2010/main" type="inkWord" rotatedBoundingBox="30325,18128 32194,18155 32186,18764 30316,18737"/>
              </emma:interpretation>
              <emma:one-of disjunction-type="recognition" id="oneOf2">
                <emma:interpretation id="interp10" emma:lang="en-US" emma:confidence="0.5">
                  <emma:literal>.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-</emma:literal>
                </emma:interpretation>
                <emma:interpretation id="interp13" emma:lang="en-US" emma:confidence="0">
                  <emma:literal>(</emma:literal>
                </emma:interpretation>
                <emma:interpretation id="interp14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-30815.366">1482-370 0,'-18'0'187,"1"0"-171,-1 0-16,-17 0 16,17 0-16,1 0 15,-1 0-15,0 0 16,1 0-16,-19 0 15,19 0-15,-1 0 16,1 0 0,-1 0-16,0-18 0,1 18 15</inkml:trace>
          <inkml:trace contextRef="#ctx0" brushRef="#br0" timeOffset="-15973.6141">1764-70 0,'-17'0'140,"-1"0"-124,0 0-16,1 0 16,-1 0-16,0 0 15,1 0 1,-1 0-1,1 0 1,-1 0 0,0 0 46,1 0-46,-1 0-1,0 0 1,1 0 0,-1 0-1,18 17 1,-18-17 0,1 0-1,-1 0 1,1 0-1,-1 0-15,0 0 47,1 0-31,-1 0-16,0 0 16,1 0-16,-1 0 31,0 0 0,18 18-31,-17-18 16,-1 0-1,1 0 1,-1 0 0,0 0 171,1 0-124,-1 0-48,0 0-15,1 0 16,-19 0-1,19 0 1,-1 0 0,1 0-1,-1 0 1,0 0 0,1 0-1,-1 0 1,0 0-16,36 0 344,0 0-313,-1 0 0,1 0-31,0 0 16,-1 0-1,1-18 17,-1 18-17,1 0 1,0 0-16,-1 0 15,1 0-15,0 0 16,-1 0 0,1 0-16,0 0 31,-1 0-31,1 0 16,-1 0-1,1 0 32,0 0-31,-1 0-1,1 0 1,0 0 0,-18-17-1,17 17 1,1 0-1,0 0 1,-1 0 0,1 0-16,-1 0 15,1-18 1,0 18 0,-1 0-1,1 0 1,17 0-1,-17 0 17,0 0-32,-1 0 15,1 0-15,-1 0 16,1 0 0,0 0-1,-1 0 1,1 0-16,0 0 0,-1 0 15,1 0-15,0 0 16,-1 0 0,1 0-1,0 0 17,-1 0 14,1 0 111,-1 0-157,19 0 0,-19 0 15,19 0-15,-1 0 16,-17 0-16,-1 0 16,1 0-1,-1 0-15,1 0 16,0 0-1,-1 0 1,1 0 0,0 0 31,-1 0-32,1 0 1,0 0 93,-1 0-109,1 0 16,0 0 156,-1 0-172,1 0 15,-1 0-15,1 0 16,17 0-16,-17 0 31,0 0-31,-1 0 31,1 0-15,0 0 0,-1 0-16,1 0 31,-1 0-31,1 0 78,0 0-47,-1 0-15,1 0 46,0 0-46,-1 0 0,1 0-16,0 0 15,-18-35 376,-18 35-391,18-18 16,-18 0-1,18 1 1,-17 17-16,17-18 78,0 0-78,0 1 31,0-1 0,0 36 454,0-1-485,0 1 31,0 0-31,0-1 31,0 1 1,0 0-17,17-1 1,1-17-1,-18 18 1,0 0 15,18-18-15,-18 17-16,0 1 16,0-1-1,17-17 16,-17 18 63,0-36 203,0 1-266,18 17-15,-18-18-16,0 1 16,17 17-1,-17-18 1,18 18-1,-18-18 17,18 18-32,-1-17 31,1 17-15,-18-18-1,0 36 329,0-1-328,0 1 62,0 0-78,0-1 31,0 1-15,0-1 30,-18-17 236,1 0-282,-1 18 15,-17-18-15,0 18 16,-18-1-16,0 19 16,-18-19-16,18 1 15,-35 0-15,35-1 16,-17 1-1,-1-1-15,18 1 16,0-18-16,18 18 16,0-18-16,-1 17 15,1-17-15,0 0 16,17 0 0,1 0-16,-1 0 15,0 0-15,1 0 31,-1 0-31,0 0 16,1 0 93,-1 0-93,0 0 0</inkml:trace>
        </inkml:traceGroup>
        <inkml:traceGroup>
          <inkml:annotationXML>
            <emma:emma xmlns:emma="http://www.w3.org/2003/04/emma" version="1.0">
              <emma:interpretation id="{4E00425D-C276-4CBF-91CD-1E527952A236}" emma:medium="tactile" emma:mode="ink">
                <msink:context xmlns:msink="http://schemas.microsoft.com/ink/2010/main" type="inkWord" rotatedBoundingBox="29058,18157 31347,17961 31410,18687 29120,18883"/>
              </emma:interpretation>
              <emma:one-of disjunction-type="recognition" id="oneOf3">
                <emma:interpretation id="interp15" emma:lang="en-US" emma:confidence="0.5">
                  <emma:literal>Said</emma:literal>
                </emma:interpretation>
                <emma:interpretation id="interp16" emma:lang="en-US" emma:confidence="0">
                  <emma:literal>-B.)</emma:literal>
                </emma:interpretation>
                <emma:interpretation id="interp17" emma:lang="en-US" emma:confidence="0">
                  <emma:literal>-B.</emma:literal>
                </emma:interpretation>
                <emma:interpretation id="interp18" emma:lang="en-US" emma:confidence="0">
                  <emma:literal>B..)</emma:literal>
                </emma:interpretation>
                <emma:interpretation id="interp19" emma:lang="en-US" emma:confidence="0">
                  <emma:literal>B.)</emma:literal>
                </emma:interpretation>
              </emma:one-of>
            </emma:emma>
          </inkml:annotationXML>
          <inkml:trace contextRef="#ctx0" brushRef="#br0" timeOffset="-76712.6467">0 0 0,'18'0'141,"0"0"-125,-1 0-1,1 0-15,0 0 16,-1 0 0,1 0-16,0 0 15,-1 0-15,1 0 16,-1 0-16,1 0 15,0 0-15,-1 0 16,1 0-16,0 0 16,-1 0-1,1 0 17,0 0-32,-1 0 31,1 0-31,-1 0 15,19 0 1,-19 0 15,1 0-31,0 0 16,-1 0-16,1 0 16,0 0 77,-1 0-93,1 0 16,17 0-16,-17 0 16,-1 0-1,1 0-15,0 0 94,-1 0-78,1 0-1,0 0 1</inkml:trace>
          <inkml:trace contextRef="#ctx0" brushRef="#br0" timeOffset="-51066.5236">-229-282 0,'18'0'109,"-1"0"-93,1 0-1,17 0-15,1 0 16,-1 0-16,0 0 16,0-18-16,18 18 0,0 0 15,18 0-15,-18 0 16,0-17-16,-18 17 16,0 0-16,0 0 15,-17 0 1,0-18-16,-1 18 31,1 0-15,0 0-16,-1 0 15,1 0-15,0 0 16,-1 0 0,1 0-16,0 0 15,-36 0 188,-17 0-187,-1 0-16,1 0 0,0 0 16,-1 0-16,1 0 31,18 0-31,-1 0 0,0 0 15,-17 0-15,17 0 16,1 0 0,-19 0-16,19 0 15,-1 0-15,1 0 16,-1 0 0,0 0 15,1 0-31,-1 0 31,0 0-31,1 0 16,-1 0-1,0 0-15,1 0 63,-1 0-63,1 0 15,-1 0 1,0 0-16,1 0 16,-1 0-16,0 0 15,1 0 17,-1 0-17,0 0 1,1 0-16,-1 0 31,36 0 266,-1 0-297,1 0 16,17 0-1,-17 0-15,17 0 16,-17 0-16,0 0 15,-1 0-15,1 0 94,-1 0-78,1 0-16,0 0 15,-1 0-15,1 0 63,0 0-32,-1 0-31,1-18 16,0 18-16,-1 0 15,1 0 48,-1 0-47,1 0-16,0 0 15,-1-17-15,1 17 16,0 0-1,-1 0-15,1 0 16,0-18-16,-1 18 16,1 0 15,-18-18-31,17 18 16,1 0 62,0 0-78,-1 0 15,1 0 63,0 0-46,-1 0-32,1 0 31,0 0-31,-1 0 62,1 0-15,0 0 172,-1 0-203,1 0-1,-1 0 17,1 0-17,0 0 1,-1 0 62,1 0 375,0 0-437,-1 0-1,1 0 1,0 0-16,-1 0 47,1 0-16,-1 0 16,1 0 31,-36 0 141,-17 0-204,18 0-15,-1 0 16,0 0 0,1 0-1,-1 0 1,0 0 0,1 0-1,17 18 376,0 0-360,0-1-15,0 1-16,0 0 31,0-1-15,0 1-1,0 0-15,0-1 16,0 1-1,0-1 17,0 1-17,0 0 1,0-1 15,0 1-15,0 0 15,17-18 391,1 0-406,0 0-1,-1 0 1,1 0 15,0 0 157,-1 0-1,1 0-171,-1 0-1,1 0 1,-36 0 765,1 0-765,-1 0-1,1 0 1,-1 0 15,0 0 32,1 0-63,-1 0 15,-17 0-15,17 0 32,0 0 30,1 0-46,-1 0-16,1 0 15,-1 0 1,0 0 172,1 0-95,-1 0-93,0 0 16,1 0 0,-1 17-16,0-17 31,1 0-31,-1 0 15,18 18 1,-18-18-16,1 0 16,17 18-16,-18-18 15,1 0 1,-1 17 0,0-17-16,1 0 15,-1 0 1,0 18-1,1-18 17,-1 0-32,0 0 15,1 0 1,-1 0-16,1 0 31,-1 0-15,0 0-1,1 0-15,-1 0 16,0 0 0,1 0-1,-1 0 1,0 0 0,1 0-16,-1 0 31,1 0-16,-1 0 1,0 0 0,1 0-1,-1 0-15,0 0 16,1 0 0,-1 0-1,0 0 1,1 0-16,-1 0 15,1 0 1,-1 0-16,0 0 31,1 0-15,17-18 468,0 1-468,0-1 0,0 0-1,0 1 110,0-1-78,17 18 125,1 0-156,0 0-1,17 0-15,-18 0 16,19 0-16,-19 0 15,1 0-15,17 0 16,-17 0-16,0 0 16,-1 0-16,1 0 15,-1 0-15,1 0 16,0 0 0,-1 0-16,1 0 15,0 0-15,-1 0 16,1 0-1,0 0-15,-1 0 16,1-18-16,-1 18 16,1 0-16,0-17 15,-1 17 1,1 0 0,0 0-16,-1 0 15,1 0 1,0 0-1,-1 0 1,1-18 0,-1 18-1,1 0 1,0 0 0,-1 0-1,1 0 1,0 0-16,-1 0 15,1 0 1,0 0 0,-1 0-1,1 0-15,0 0 16,-1 0 15,1-18-15,-1 18-1,1 0 1,0 0 0,-1 0-1,1 0 1,0 0 15,-1 0 94,1 0-109,0 0-1,-1 0 95,-34 0 171,-1 0-250,0 0 63,1 0-94,-1 0 16,0 0-1,1 0 1,-1 0-16,0 0 16,1 0-1,-1 0 1,1 0-1,-1 0 1,0 0-16,1 0 16,-1 0 15,0 0-15,1 0 15,-1 0-31,0 0 15,1 0 1,-1 0 15,0 0-15,1 0-16,-1 0 16,1 0-16,-1 0 31,0 0-16,1 0 1,-1 0-16,0 0 31,1 0-31,-1 0 16,0 0 0,1 0-1,-1 0 1,1 0-16,-1 0 15,0 0-15,1 0 16,-1 0-16,0 0 16,1 0-16,-1 0 15,0 0 1,1 0 0,-1 0-16,1 0 15,-1 0-15,0 0 16,1 0-1,-1 0-15,0 0 16,1 0-16,-1 0 16,0 0-16,1 0 31,-1 0-15,18 18 265,0 0-234,18-18-32,-18 17-15,0 1 16,17 0 15,-17-1 0,18-17 94,0 0-109,-1 0-16,19 0 16,-1 0-1,0 0-15,0 0 16,-17 0-16,17 0 0,-17 0 16,0 0-16,-1 0 15,1-17 1,0 17-16,-1 0 15,1 0-15,-1 0 32,1 0-17,0 0 1,-1 0-16,1 0 16,0 0-1,-1 0 16,1 0-15,0 0-16,-1 0 16,1 0-1,-1 0 1,1 0 0,0 0-1,-1 0 16,1 0-15,0 0 15,-1 0-15,1 0 15,0 0-31,-1 0 31,1 0 1,0 0-1,-1 0-15,1 0 15,-1 0-16,1 0 1,0 0 15,-1 0-15,-17-18 0,18 18-1,0 0 32,-1 0-16,-17-18 47,0 1 16,0-1-94,0 0 31,0 1 1,0-1-17,0 1 32,0-1 109,0 0-140,-17 18 140,-1 0-140,-17 0 0,17 0-16,-17 0 15,17 0-15,1 0 16,-1 0-16,0 0 15,1 0-15,-1 0 16,0 0-16,1 0 16,-1 0-1,0 0-15,1 0 16,-1 0 0,0 0-16,1 0 15,-1 0-15,1 18 16,-1-18-16,0 0 15,1 0 1,-1 0 0,18 18-16,-18-18 15,1 0 1,-1 0-16,0 0 16,1 0-16,-1 0 15,36 0 610,-1 0-625,1 0 16,0 0-16,-1 0 15,1 0-15,0 0 16,-1-18-16,1 18 16,0 0-16,-18-18 15,17 18-15,1 0 16,-1 0-16,1 0 16,-18-17-16,18 17 15,-1 0-15,1 0 16,0 0-16,-1 0 15,1 0-15,0 0 16,-1 0 0,-17-18-16,18 18 15,0 0 1,-1 0 0,1 0-1,-1 0 1,1 0-1,0 0 1,-1 0 0,1 0-1,0 0 1,-1 0-16,-17-18 16,18 18-1,0 0-15,-1 0 16,1 0-16,-1 0 15,1 0-15,0 0 32,-1 0-32,1 0 15,0 0-15,-1 0 16,1 0-16,0 0 172,-1 0-172,1 0 15,0 0-15,-1 0 16,1 0-16,-1 0 16,1 0 15,0 0-15,-1 0 15,1 0-16,0 0 1,-1 0 15,1 0-15,0 0 0,-36 0 140,0 0-141,-17 0-15,17 0 16,-17 0-16,17 0 16,1 0-16,-1 0 15,1 0 1,-1 0 0,0 0-1,1 0-15,-1 0 16,0 0-1,1 0 48,-1 0-63,0 0 16,1 0 15,17 18-16,-18-18 1,0 0 0,18 18 62,0-1-31,0 1-16,-17-18-31,17 18 16,0-1-16,0 1 15,0-1 32,0 1-31,0 0 15,0-1-15,0 1 15,0 0 63,0-1-63,0 1-16,0 0 1,0-1 31,0 1-31,0-1 30,-18-17 126,1 0-172,-1 0 16,0 0-16,1 0 16,-1 0-16,0 0 15,1 0 1,-19 0-16,19 0 15,-18 0-15,17 0 16,0 0 0,1 0-16,-1 0 15,0 0-15,1 0 16,-1 0 0,0 0-16,1 0 15,-1 0-15,0 0 16,-17 0-16,18 0 15,-1 0 1,0 0-16,1 0 16,-1 0-16,0 0 15,36 0 142,0 0-142,-1 0-15,19 0 16,-1 0-16,-18 0 15,1 0-15,17-17 0,1 17 16,-19 0-16,19 0 16,-19 0-16,1-18 15,0 18-15,-1 0 16,1 0 0,-1 0-16,1 0 31,0 0-31,-1 0 15,1 0 1,0 0-16,-1 0 16,1 0-16,-18-17 15,18 17-15,-1 0 16,1 0 0,-1 0-16,1 0 15,0 0 1,-1 0-1,1 0 1,-18-18 0,18 18 62,-1 0-78,1 0 15,0 0 1,-1 0 0,-17-18-16,18 18 0,0 0 31,-1 0-15,1 0-1,-18-17-15,17 17 16,1 0 15,0 0 0,-1 0-15,1 0 0,0 0-16,-1 0 15,1 0 1,0 0-1,-1 0-15,1-18 16,-1 18-16,1 0 16,0 0-1,-1 0 1,1 0 0,0-18-16,-1 18 15,1 0 1,0 0-1,-1 0 17,1 0-17,-1 0 1,1 0 0,0 0-1,-1 0 1,1 0 15,0 0-31,-1 0 16,1 0-16,0 0 15,-1 0 1,1 0 0,-1 0-1,1 0 1,0 0-1,-1 0 17,-34 0 140,-1 0-172,0 0 0,1 0 15,-1 0 1,1 0-16,-1 0 15,0 0 1,1 0-16,-1 0 16,0 0 15,1 0-15,-1 0-16,0 0 15,-17 0 1,18 0-1,-1 0 1,0 0-16,1 0 16,-1 0-16,0 0 15,1 0 1,-1 0 0,0 0-1,1 0 1,-1 0-1,1 0 1,-1 0 0,0 0-1,1 0 1,-1 18-16,0-18 16,1 0-1,-1 0 1,0 0-16,-17 0 15,18 0-15,-1 0 32,0 0-32,1 0 31,-1 0 0,0 0-15,1-18-16,-1 18 15,0 0 1,18-17 0,0-1 46,0 0-46,36 18 78,-19 0-94,19-17 15,-1 17-15,-17-18 16,-1 18-16,36-17 31,-18 17-31,-17-18 16,17 18-1,-17 0-15,0 0 16,17-18 0,-18 18-16,1 0 15,0 0-15,-1 0 16,19 0-16,-19 0 15,19 0-15,-19 0 16,1 0-16,-1 0 16,1 0-1,0 0-15,-1 0 16,1 0-16,0 0 16,17 0-1,-17 0 1,-1 0-16,1 0 15,-1 0-15,1 0 16,0 0 31,-1 0-47,1 0 16,0 0-1,-1 0 16,-34 0 173,-1 0-204,0 0 15,1 0-15,-1 0 16,-17 0-16,0 0 0,17 0 15,0 0-15,1 0 16,-1 0 0,0 0-1,1 0 1,-1 0-16,0 0 31,1 0-31,-1 0 16,1 0-1,-1 0 1,0 0 15,1 0-15,-1-17-16,-17 17 16,17 0-1,0 0-15,1 0 16,-1 0-1,1 0 17,-1 0-17,0 0-15,1 0 16,-1 0-16,0 0 16,36-18 140,0 18-141,-1 0-15,1-18 16,0 18-16,-1-17 16,18 17-16,1-18 15,-19 18-15,1 0 16,0-18-16,-1 18 31,1 0 47,0 0-62,-1 0 46,1 0-46,-1 0-16,1 0 109,0 0-93,-1 0-16,1 0 16,0 0-16,-1 0 31,19 0-15,-19 0-1,1 0-15,-1 0 31,1 0-31,0 0 16,-1 0 0,1 0 109,0 0-110,17 0-15,-17 0 16,-1 0-16,19 0 16,-19 0-16,1 0 15,-1 0-15,1 0 16,0 0-1,-1 0-15,1 0 16,-36 0 218,1 0-234,-19 18 16,19-18 0,-18 18-16,17-1 15,-17-17-15,35 18 16,-18-18-16,-17 18 16,17-18-16,0 0 15,-17 17-15,17-17 0,1 0 16,-1 0-16,1 0 15,-1 0-15,-17 0 16,17 0-16,0 0 16,-17 0-1,17 0-15,1 0 16,-1 0-16,-17 0 0,0 0 16,17 0-1,-17 0-15,17 0 16,0 0-16,1 0 15,-1 0 1,1 0 15,-1 0-15,-17 0-16,17 0 16,0 0-16,1 0 15,-19 0-15,19 0 16,-1 18-16,1-18 15,34 0 189,1 0-204,-1 0 15,19 0-15,-1 0 0,-17 0 16,17 0-16,0 0 15,0 0 1,1 0-16,-1 0 0,0 0 16,1 0-16,-19 0 15,18 0 1,-17 0 0,0 0-1,-1 0 1,1 0-16,0 0 15,-1 0 1,1 0 0,0 0-16,-1 0 15,1 0-15,-1 0 16,1 0-16,0 0 31,-1 0-31,1 0 16,0 0-16,-1 0 15,1 0 1,0 0-16,-1 0 16,1 0-16,0 0 15,-1 0-15,-34 0 250,-1 0-250,-17 0 16,17 0 0,0 0-16,1 0 15,-19 0-15,19 0 16,-19 0-16,19 0 15,-1 0 1,1 0-16,-1 0 16,0 0-16,1 0 15,-1 0-15,0 0 16,1 0-16,-1 0 16,0 0-16,1 0 15,-1-18 1,1 18 31,-1-17-47,18-1 47,-35 18 15,17 0-62,-17 0 16,35-18-16,-18 18 15,0 0-15,-17 0 16,18 0-16,-1-17 16,0 17-16,1 0 15,-1 0-15,0 0 16,1 0-16,-1 0 15,0 0-15,1 0 16,-1 0 0,36 0 109,-1 0-110,1-18-15,0 18 16,17 0-16,0-18 16,-17 18-16,17-17 15,0 17-15,1-18 16,-1 18-16,0-17 15,1 17-15,-19 0 16,1 0 0,-1 0-1,1 0-15,0 0 16,-1-18-16,1 18 31,-18-18 0,18 18 1,-1 0-32,1 0 15,0 0-15,-1 0 16,1 0-16,-1 0 16,1 0-1,0 0-15,-1 0 0,-52 0 156,0 0-156,0 0 16,-1 0-16,1 0 16,-18 0-16,18 0 15,0 0-15,-1 0 0,-17 0 16,18 0-16,-18 18 16,18-18-16,-18 0 15,35 18-15,-17-18 16,0 0-16,17 0 15,1 0 1,-1 0 0,0 0-16,1 0 15,-1 0-15,0 0 16,1 0 0,-1 0-16,0 0 15,1 0 16,-1 0-31,0 0 32,1 0-17,-1 0-15,36 0 188,-1 0-173,19 0-15,-19 0 16,19 0-16,-19 0 16,1 0-16,53 0 15,-36 0-15,0 0 0,18 0 16,-18 0-16,1 0 31,-19 0-31,1 0 16,-1 0-16,-17 17 62,-35 1-62,0 17 16,-18 0-16,18 18 16,-36 0-16,-17 35 15,35-35-15,-70 53 16,17-35-16,18 17 15,17-18-15,18-34 16,18-19-16,17 1 16,53-18 234,1 0-250,17-18 15,17 1-15,-17-19 0,0 19 16,-18-1-16,1 18 16,-1-18-16,18 1 15,-18-1-15,-17 1 16,35-1-16,-18 18 15,-17 0-15,17-18 32,0 18-32,-17-17 15,17 17-15,0-18 16,-17 18 0,17-18-16,-17 18 15,-1 0-15,1-17 16,17-1-16,1 18 15,-19 0-15,19-18 16,-19 18-16,1 0 16,-1 0-16,1-17 15,0 17 1,-1 0-16,1 0 16,0-18-16,-1 1 15,1 17 1,17-18-1,-17 0-15,-1 1 16,1 17-16,0-18 16,-1 18-16,1-18 15,0 18-15,-1-17 16,1 17-16,0 0 16,-1-18-16,1 18 109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  <a:t>10/28/2020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8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0610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392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4325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7448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551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2493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9500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9483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407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55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765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88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838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036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485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310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907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xmlns="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xmlns="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xmlns="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xmlns="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xmlns="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xmlns="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xmlns="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xmlns="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xmlns="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xmlns="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xmlns="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xmlns="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xmlns="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noProof="0"/>
              <a:t>Contact Number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noProof="0"/>
              <a:t>Email or Social Media Handle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xmlns="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xmlns="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Single line of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1200" b="0" noProof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customXml" Target="../ink/ink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2000">
              <a:schemeClr val="bg1"/>
            </a:gs>
            <a:gs pos="100000">
              <a:srgbClr val="B2C73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93CFE69-79B0-440B-949E-DA17AD834A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33257" y="11874"/>
            <a:ext cx="6242340" cy="6768936"/>
          </a:xfrm>
          <a:prstGeom prst="rect">
            <a:avLst/>
          </a:prstGeom>
          <a:solidFill>
            <a:srgbClr val="B2C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>
                  <a:alpha val="69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963887" y="1756880"/>
            <a:ext cx="5937662" cy="272011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bg-BG" sz="2800" spc="-150" dirty="0" smtClean="0"/>
              <a:t>Добри практики за</a:t>
            </a:r>
            <a:r>
              <a:rPr lang="en-US" sz="2800" spc="-150" dirty="0" smtClean="0"/>
              <a:t/>
            </a:r>
            <a:br>
              <a:rPr lang="en-US" sz="2800" spc="-150" dirty="0" smtClean="0"/>
            </a:br>
            <a:r>
              <a:rPr lang="ru-RU" sz="2800" spc="-150" dirty="0" smtClean="0"/>
              <a:t>Превенция </a:t>
            </a:r>
            <a:r>
              <a:rPr lang="ru-RU" sz="2800" spc="-150" dirty="0"/>
              <a:t>и </a:t>
            </a:r>
            <a:r>
              <a:rPr lang="ru-RU" sz="2800" spc="-150" dirty="0" err="1"/>
              <a:t>минимизиране</a:t>
            </a:r>
            <a:r>
              <a:rPr lang="ru-RU" sz="2800" spc="-150" dirty="0"/>
              <a:t> на </a:t>
            </a:r>
            <a:r>
              <a:rPr lang="ru-RU" sz="2800" spc="-150" dirty="0" err="1" smtClean="0"/>
              <a:t>мускулно</a:t>
            </a:r>
            <a:r>
              <a:rPr lang="en-US" sz="2800" spc="-150" dirty="0"/>
              <a:t>-</a:t>
            </a:r>
            <a:r>
              <a:rPr lang="ru-RU" sz="2800" spc="-150" dirty="0" err="1" smtClean="0"/>
              <a:t>скелетни</a:t>
            </a:r>
            <a:r>
              <a:rPr lang="ru-RU" sz="2800" spc="-150" dirty="0" smtClean="0"/>
              <a:t> смущения на </a:t>
            </a:r>
            <a:r>
              <a:rPr lang="ru-RU" sz="2800" spc="-150" dirty="0" err="1" smtClean="0"/>
              <a:t>работното</a:t>
            </a:r>
            <a:r>
              <a:rPr lang="ru-RU" sz="2800" spc="-150" dirty="0" smtClean="0"/>
              <a:t> </a:t>
            </a:r>
            <a:r>
              <a:rPr lang="ru-RU" sz="2800" spc="-150" dirty="0" err="1"/>
              <a:t>място</a:t>
            </a:r>
            <a:endParaRPr lang="ru-RU" sz="2800" spc="-15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3753AF9-461F-4049-BB9D-621E76A51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63885" y="5569527"/>
            <a:ext cx="5925787" cy="35626"/>
          </a:xfrm>
          <a:prstGeom prst="line">
            <a:avLst/>
          </a:prstGeom>
          <a:ln>
            <a:gradFill>
              <a:gsLst>
                <a:gs pos="0">
                  <a:srgbClr val="C00000"/>
                </a:gs>
                <a:gs pos="51300">
                  <a:srgbClr val="0070C0"/>
                </a:gs>
                <a:gs pos="100000">
                  <a:srgbClr val="00B05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213268" y="5826883"/>
            <a:ext cx="5403272" cy="4076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sz="2000" b="1" dirty="0">
                <a:gradFill>
                  <a:gsLst>
                    <a:gs pos="0">
                      <a:srgbClr val="C00000"/>
                    </a:gs>
                    <a:gs pos="100000">
                      <a:srgbClr val="0070C0"/>
                    </a:gs>
                    <a:gs pos="100000">
                      <a:srgbClr val="B2C734"/>
                    </a:gs>
                  </a:gsLst>
                  <a:lin ang="0" scaled="0"/>
                </a:gradFill>
              </a:rPr>
              <a:t>Предвидливост Днес – Сигурност Утре</a:t>
            </a:r>
            <a:r>
              <a:rPr lang="bg-BG" sz="2000" b="1" dirty="0" smtClean="0">
                <a:gradFill>
                  <a:gsLst>
                    <a:gs pos="0">
                      <a:srgbClr val="C00000"/>
                    </a:gs>
                    <a:gs pos="100000">
                      <a:srgbClr val="0070C0"/>
                    </a:gs>
                    <a:gs pos="100000">
                      <a:srgbClr val="B2C734"/>
                    </a:gs>
                  </a:gsLst>
                  <a:lin ang="0" scaled="0"/>
                </a:gradFill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994" y="-2"/>
            <a:ext cx="6268740" cy="1543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79" y="1626916"/>
            <a:ext cx="436986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1571378" y="116854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34" b="1753"/>
          <a:stretch/>
        </p:blipFill>
        <p:spPr>
          <a:xfrm>
            <a:off x="1368721" y="605648"/>
            <a:ext cx="9705975" cy="169150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369495" y="285008"/>
            <a:ext cx="9698307" cy="605834"/>
          </a:xfrm>
          <a:solidFill>
            <a:srgbClr val="EE3F22"/>
          </a:solidFill>
        </p:spPr>
        <p:txBody>
          <a:bodyPr/>
          <a:lstStyle/>
          <a:p>
            <a:r>
              <a:rPr lang="en-US" dirty="0" smtClean="0"/>
              <a:t>  </a:t>
            </a:r>
            <a:r>
              <a:rPr lang="bg-BG" dirty="0" smtClean="0"/>
              <a:t>Причини</a:t>
            </a:r>
            <a:endParaRPr lang="bg-B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73" y="2507697"/>
            <a:ext cx="2280769" cy="36650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" r="1876"/>
          <a:stretch/>
        </p:blipFill>
        <p:spPr>
          <a:xfrm>
            <a:off x="8879850" y="2386380"/>
            <a:ext cx="2336790" cy="42116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732" y="2383729"/>
            <a:ext cx="2291747" cy="43508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238" y="2405956"/>
            <a:ext cx="2681642" cy="414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1571378" y="116854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35" b="1219"/>
          <a:stretch/>
        </p:blipFill>
        <p:spPr>
          <a:xfrm>
            <a:off x="1377109" y="605649"/>
            <a:ext cx="9705975" cy="17013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369495" y="285008"/>
            <a:ext cx="9698307" cy="605834"/>
          </a:xfrm>
          <a:solidFill>
            <a:srgbClr val="EE3F22"/>
          </a:solidFill>
        </p:spPr>
        <p:txBody>
          <a:bodyPr/>
          <a:lstStyle/>
          <a:p>
            <a:r>
              <a:rPr lang="en-US" dirty="0" smtClean="0"/>
              <a:t>  </a:t>
            </a:r>
            <a:r>
              <a:rPr lang="bg-BG" dirty="0" smtClean="0"/>
              <a:t>Причини</a:t>
            </a:r>
            <a:endParaRPr lang="bg-B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0"/>
          <a:stretch/>
        </p:blipFill>
        <p:spPr>
          <a:xfrm>
            <a:off x="3209936" y="2458719"/>
            <a:ext cx="2134224" cy="3551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51" y="2437127"/>
            <a:ext cx="2420668" cy="3888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9296" y="2448851"/>
            <a:ext cx="2507984" cy="36359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0851" y="2430513"/>
            <a:ext cx="2460029" cy="35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 flipV="1">
            <a:off x="1828800" y="1168544"/>
            <a:ext cx="4717123" cy="5915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233" y="746213"/>
            <a:ext cx="9715500" cy="16668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607002" y="427512"/>
            <a:ext cx="9704845" cy="605834"/>
          </a:xfrm>
          <a:solidFill>
            <a:srgbClr val="E6B808"/>
          </a:solidFill>
        </p:spPr>
        <p:txBody>
          <a:bodyPr/>
          <a:lstStyle/>
          <a:p>
            <a:r>
              <a:rPr lang="en-US" dirty="0" smtClean="0"/>
              <a:t>  </a:t>
            </a:r>
            <a:r>
              <a:rPr lang="bg-BG" dirty="0" smtClean="0"/>
              <a:t>Въздействия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1" y="2642488"/>
            <a:ext cx="2213406" cy="392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7418" y="2597378"/>
            <a:ext cx="2790876" cy="3965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8130" y="2654056"/>
            <a:ext cx="2219982" cy="3929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6080" y="2541361"/>
            <a:ext cx="2367555" cy="40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233" y="746213"/>
            <a:ext cx="9715500" cy="16668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607002" y="427512"/>
            <a:ext cx="9704845" cy="605834"/>
          </a:xfrm>
          <a:solidFill>
            <a:srgbClr val="E6B808"/>
          </a:solidFill>
        </p:spPr>
        <p:txBody>
          <a:bodyPr/>
          <a:lstStyle/>
          <a:p>
            <a:r>
              <a:rPr lang="en-US" dirty="0" smtClean="0"/>
              <a:t>  </a:t>
            </a:r>
            <a:r>
              <a:rPr lang="bg-BG" dirty="0" smtClean="0"/>
              <a:t>Въздействия</a:t>
            </a:r>
            <a:endParaRPr lang="bg-B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361" y="2524146"/>
            <a:ext cx="2692426" cy="3823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760" y="2555356"/>
            <a:ext cx="2363378" cy="383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60" y="2451736"/>
            <a:ext cx="2084841" cy="41461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9" b="6309"/>
          <a:stretch/>
        </p:blipFill>
        <p:spPr>
          <a:xfrm>
            <a:off x="9235440" y="2570480"/>
            <a:ext cx="2324751" cy="39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233" y="746213"/>
            <a:ext cx="9715500" cy="16668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607002" y="427512"/>
            <a:ext cx="9704845" cy="605834"/>
          </a:xfrm>
          <a:solidFill>
            <a:srgbClr val="E6B808"/>
          </a:solidFill>
        </p:spPr>
        <p:txBody>
          <a:bodyPr/>
          <a:lstStyle/>
          <a:p>
            <a:r>
              <a:rPr lang="en-US" dirty="0" smtClean="0"/>
              <a:t>  </a:t>
            </a:r>
            <a:r>
              <a:rPr lang="bg-BG" dirty="0" smtClean="0"/>
              <a:t>Въздействия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338" y="2523287"/>
            <a:ext cx="2411101" cy="4334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80" y="2505441"/>
            <a:ext cx="2884200" cy="4251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993" y="2495541"/>
            <a:ext cx="2805447" cy="41616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9242" y="2500322"/>
            <a:ext cx="2827558" cy="41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1571378" y="116854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326" y="832688"/>
            <a:ext cx="9658350" cy="15144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350148" y="386415"/>
            <a:ext cx="9660402" cy="605834"/>
          </a:xfrm>
          <a:solidFill>
            <a:srgbClr val="0CB14B"/>
          </a:solidFill>
        </p:spPr>
        <p:txBody>
          <a:bodyPr/>
          <a:lstStyle/>
          <a:p>
            <a:r>
              <a:rPr lang="en-US" dirty="0" smtClean="0"/>
              <a:t>  </a:t>
            </a:r>
            <a:r>
              <a:rPr lang="bg-BG" dirty="0" smtClean="0"/>
              <a:t>Превенция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5"/>
          <a:stretch/>
        </p:blipFill>
        <p:spPr>
          <a:xfrm>
            <a:off x="957672" y="2424783"/>
            <a:ext cx="2110647" cy="4321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90"/>
          <a:stretch/>
        </p:blipFill>
        <p:spPr>
          <a:xfrm>
            <a:off x="3610681" y="2378200"/>
            <a:ext cx="2586919" cy="4347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814"/>
          <a:stretch/>
        </p:blipFill>
        <p:spPr>
          <a:xfrm>
            <a:off x="9300227" y="2349374"/>
            <a:ext cx="2221213" cy="4393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294" y="2368733"/>
            <a:ext cx="2589911" cy="4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1571378" y="116854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326" y="832688"/>
            <a:ext cx="9658350" cy="15144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350148" y="386415"/>
            <a:ext cx="9660402" cy="605834"/>
          </a:xfrm>
          <a:solidFill>
            <a:srgbClr val="0CB14B"/>
          </a:solidFill>
        </p:spPr>
        <p:txBody>
          <a:bodyPr/>
          <a:lstStyle/>
          <a:p>
            <a:r>
              <a:rPr lang="en-US" dirty="0" smtClean="0"/>
              <a:t>  </a:t>
            </a:r>
            <a:r>
              <a:rPr lang="bg-BG" dirty="0" smtClean="0"/>
              <a:t>Превенция</a:t>
            </a:r>
            <a:endParaRPr lang="bg-BG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91" y="2401379"/>
            <a:ext cx="2198529" cy="43091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688" y="2413039"/>
            <a:ext cx="2223031" cy="43239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2"/>
          <a:stretch/>
        </p:blipFill>
        <p:spPr>
          <a:xfrm>
            <a:off x="8627406" y="2438400"/>
            <a:ext cx="2853393" cy="42811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866" y="2445333"/>
            <a:ext cx="3147733" cy="42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1571378" y="116854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326" y="832688"/>
            <a:ext cx="9658350" cy="15144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350147" y="386415"/>
            <a:ext cx="9660403" cy="605834"/>
          </a:xfrm>
          <a:solidFill>
            <a:srgbClr val="0CB14B"/>
          </a:solidFill>
        </p:spPr>
        <p:txBody>
          <a:bodyPr/>
          <a:lstStyle/>
          <a:p>
            <a:r>
              <a:rPr lang="en-US" dirty="0" smtClean="0"/>
              <a:t>  </a:t>
            </a:r>
            <a:r>
              <a:rPr lang="bg-BG" dirty="0" smtClean="0"/>
              <a:t>Превенция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"/>
          <a:stretch/>
        </p:blipFill>
        <p:spPr>
          <a:xfrm>
            <a:off x="3066410" y="2387600"/>
            <a:ext cx="2430149" cy="3849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580" y="2356770"/>
            <a:ext cx="2880480" cy="3779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955" y="2363316"/>
            <a:ext cx="3124077" cy="3671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72" y="2370396"/>
            <a:ext cx="2744508" cy="42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728" y="4428162"/>
            <a:ext cx="4974545" cy="96577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Q&amp;A</a:t>
            </a:r>
            <a: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bg-B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g-B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g-B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за </a:t>
            </a:r>
            <a:r>
              <a:rPr lang="bg-BG" b="1" dirty="0" smtClean="0">
                <a:solidFill>
                  <a:srgbClr val="FCFCF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вниманието</a:t>
            </a:r>
            <a:r>
              <a:rPr lang="bg-B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" y="-1"/>
            <a:ext cx="5506721" cy="1356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655" y="1365976"/>
            <a:ext cx="4370070" cy="4370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10470940" y="6457940"/>
              <a:ext cx="1245240" cy="3178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52940" y="6439940"/>
                <a:ext cx="1281240" cy="3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7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25" y="1674067"/>
            <a:ext cx="4416225" cy="3421862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bg-BG" sz="3200" b="1" spc="-150" dirty="0" smtClean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Ние</a:t>
            </a:r>
            <a:r>
              <a:rPr lang="ru-RU" sz="3200" b="1" spc="-150" dirty="0" smtClean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bg-BG" sz="3200" b="1" spc="-150" dirty="0" smtClean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обединяваме</a:t>
            </a:r>
            <a:r>
              <a:rPr lang="ru-RU" sz="3200" b="1" spc="-150" dirty="0" smtClean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: </a:t>
            </a:r>
            <a:endParaRPr lang="ru-RU" sz="3200" b="1" spc="-150" dirty="0">
              <a:solidFill>
                <a:srgbClr val="173F8E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342900" indent="-342900">
              <a:buAutoNum type="arabicPeriod"/>
            </a:pPr>
            <a:r>
              <a:rPr lang="bg-BG" sz="2000" dirty="0" smtClean="0">
                <a:solidFill>
                  <a:srgbClr val="173F8E"/>
                </a:solidFill>
              </a:rPr>
              <a:t>Специалисти</a:t>
            </a:r>
            <a:r>
              <a:rPr lang="ru-RU" sz="2000" dirty="0" smtClean="0">
                <a:solidFill>
                  <a:srgbClr val="173F8E"/>
                </a:solidFill>
              </a:rPr>
              <a:t> </a:t>
            </a:r>
            <a:r>
              <a:rPr lang="ru-RU" sz="2000" dirty="0">
                <a:solidFill>
                  <a:srgbClr val="173F8E"/>
                </a:solidFill>
              </a:rPr>
              <a:t>и </a:t>
            </a:r>
            <a:r>
              <a:rPr lang="ru-RU" sz="2000" dirty="0" err="1" smtClean="0">
                <a:solidFill>
                  <a:srgbClr val="173F8E"/>
                </a:solidFill>
              </a:rPr>
              <a:t>експерти</a:t>
            </a:r>
            <a:endParaRPr lang="ru-RU" sz="2000" dirty="0" smtClean="0">
              <a:solidFill>
                <a:srgbClr val="173F8E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rgbClr val="173F8E"/>
                </a:solidFill>
              </a:rPr>
              <a:t>Структури</a:t>
            </a:r>
            <a:r>
              <a:rPr lang="ru-RU" sz="2000" dirty="0">
                <a:solidFill>
                  <a:srgbClr val="173F8E"/>
                </a:solidFill>
              </a:rPr>
              <a:t>, </a:t>
            </a:r>
            <a:r>
              <a:rPr lang="bg-BG" sz="2000" dirty="0" smtClean="0">
                <a:solidFill>
                  <a:srgbClr val="173F8E"/>
                </a:solidFill>
              </a:rPr>
              <a:t>работещи</a:t>
            </a:r>
            <a:r>
              <a:rPr lang="ru-RU" sz="2000" dirty="0" smtClean="0">
                <a:solidFill>
                  <a:srgbClr val="173F8E"/>
                </a:solidFill>
              </a:rPr>
              <a:t> </a:t>
            </a:r>
            <a:r>
              <a:rPr lang="ru-RU" sz="2000" dirty="0">
                <a:solidFill>
                  <a:srgbClr val="173F8E"/>
                </a:solidFill>
              </a:rPr>
              <a:t>в </a:t>
            </a:r>
            <a:r>
              <a:rPr lang="ru-RU" sz="2000" dirty="0" err="1">
                <a:solidFill>
                  <a:srgbClr val="173F8E"/>
                </a:solidFill>
              </a:rPr>
              <a:t>областта</a:t>
            </a:r>
            <a:r>
              <a:rPr lang="ru-RU" sz="2000" dirty="0">
                <a:solidFill>
                  <a:srgbClr val="173F8E"/>
                </a:solidFill>
              </a:rPr>
              <a:t> на </a:t>
            </a:r>
            <a:r>
              <a:rPr lang="ru-RU" sz="2000" dirty="0" smtClean="0">
                <a:solidFill>
                  <a:srgbClr val="173F8E"/>
                </a:solidFill>
              </a:rPr>
              <a:t>БЗР</a:t>
            </a:r>
          </a:p>
          <a:p>
            <a:pPr marL="342900" indent="-342900">
              <a:buAutoNum type="arabicPeriod"/>
            </a:pPr>
            <a:r>
              <a:rPr lang="bg-BG" sz="2000" dirty="0" smtClean="0">
                <a:solidFill>
                  <a:srgbClr val="173F8E"/>
                </a:solidFill>
              </a:rPr>
              <a:t>Социални партньори, С</a:t>
            </a:r>
            <a:r>
              <a:rPr lang="ru-RU" sz="2000" dirty="0" err="1" smtClean="0">
                <a:solidFill>
                  <a:srgbClr val="173F8E"/>
                </a:solidFill>
              </a:rPr>
              <a:t>индикалисти</a:t>
            </a:r>
            <a:endParaRPr lang="ru-RU" sz="2000" dirty="0" smtClean="0">
              <a:solidFill>
                <a:srgbClr val="173F8E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rgbClr val="173F8E"/>
                </a:solidFill>
              </a:rPr>
              <a:t>Фирми</a:t>
            </a:r>
            <a:r>
              <a:rPr lang="ru-RU" sz="2000" dirty="0">
                <a:solidFill>
                  <a:srgbClr val="173F8E"/>
                </a:solidFill>
              </a:rPr>
              <a:t>, </a:t>
            </a:r>
            <a:r>
              <a:rPr lang="ru-RU" sz="2000" dirty="0" err="1">
                <a:solidFill>
                  <a:srgbClr val="173F8E"/>
                </a:solidFill>
              </a:rPr>
              <a:t>преследващи</a:t>
            </a:r>
            <a:r>
              <a:rPr lang="ru-RU" sz="2000" dirty="0">
                <a:solidFill>
                  <a:srgbClr val="173F8E"/>
                </a:solidFill>
              </a:rPr>
              <a:t> </a:t>
            </a:r>
            <a:r>
              <a:rPr lang="ru-RU" sz="2000" dirty="0" err="1">
                <a:solidFill>
                  <a:srgbClr val="173F8E"/>
                </a:solidFill>
              </a:rPr>
              <a:t>високи</a:t>
            </a:r>
            <a:r>
              <a:rPr lang="ru-RU" sz="2000" dirty="0">
                <a:solidFill>
                  <a:srgbClr val="173F8E"/>
                </a:solidFill>
              </a:rPr>
              <a:t> </a:t>
            </a:r>
            <a:r>
              <a:rPr lang="ru-RU" sz="2000" dirty="0" err="1">
                <a:solidFill>
                  <a:srgbClr val="173F8E"/>
                </a:solidFill>
              </a:rPr>
              <a:t>стандарти</a:t>
            </a:r>
            <a:r>
              <a:rPr lang="ru-RU" sz="2000" dirty="0">
                <a:solidFill>
                  <a:srgbClr val="173F8E"/>
                </a:solidFill>
              </a:rPr>
              <a:t> в </a:t>
            </a:r>
            <a:r>
              <a:rPr lang="ru-RU" sz="2000" dirty="0" err="1">
                <a:solidFill>
                  <a:srgbClr val="173F8E"/>
                </a:solidFill>
              </a:rPr>
              <a:t>областта</a:t>
            </a:r>
            <a:r>
              <a:rPr lang="ru-RU" sz="2000" dirty="0">
                <a:solidFill>
                  <a:srgbClr val="173F8E"/>
                </a:solidFill>
              </a:rPr>
              <a:t> на БЗР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AEF3E39-2332-4C12-9142-1DB674D9F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5650787" y="3981451"/>
            <a:ext cx="5756799" cy="1343026"/>
          </a:xfrm>
        </p:spPr>
        <p:txBody>
          <a:bodyPr/>
          <a:lstStyle/>
          <a:p>
            <a:r>
              <a:rPr lang="bg-BG" dirty="0" smtClean="0"/>
              <a:t>За нас</a:t>
            </a:r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68893E2F-227D-4472-B59F-3DEBF46C0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CAA3871B-5A80-4D63-B9BD-FFAB1FF70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676405" y="5657850"/>
            <a:ext cx="5818909" cy="1119943"/>
          </a:xfrm>
        </p:spPr>
        <p:txBody>
          <a:bodyPr/>
          <a:lstStyle/>
          <a:p>
            <a:r>
              <a:rPr lang="bg-BG" dirty="0" smtClean="0"/>
              <a:t>БЪЛГАРСКА АСОЦИАЦИЯ ТРУД ЗДРАВЕ БЕЗОПАСНОСТ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428" y="0"/>
            <a:ext cx="6406144" cy="15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607002" y="427512"/>
            <a:ext cx="4974545" cy="605834"/>
          </a:xfrm>
        </p:spPr>
        <p:txBody>
          <a:bodyPr/>
          <a:lstStyle/>
          <a:p>
            <a:r>
              <a:rPr lang="bg-BG" b="1" dirty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Мисия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1571378" y="116854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414" y="1713835"/>
            <a:ext cx="3455720" cy="360000"/>
          </a:xfrm>
        </p:spPr>
        <p:txBody>
          <a:bodyPr/>
          <a:lstStyle/>
          <a:p>
            <a:r>
              <a:rPr lang="bg-BG" sz="2400" dirty="0" smtClean="0"/>
              <a:t>Знания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5C26E9A-3991-49A2-8D63-94C577E8A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66173" y="2157787"/>
            <a:ext cx="297191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140" y="2358509"/>
            <a:ext cx="3455720" cy="2450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Обучения </a:t>
            </a:r>
            <a:r>
              <a:rPr lang="ru-RU" sz="2000" b="1" dirty="0"/>
              <a:t>от детски </a:t>
            </a:r>
            <a:r>
              <a:rPr lang="ru-RU" sz="2000" b="1" dirty="0" err="1"/>
              <a:t>градини</a:t>
            </a:r>
            <a:r>
              <a:rPr lang="ru-RU" sz="2000" b="1" dirty="0"/>
              <a:t>, </a:t>
            </a:r>
            <a:r>
              <a:rPr lang="ru-RU" sz="2000" b="1" dirty="0" err="1"/>
              <a:t>начални</a:t>
            </a:r>
            <a:r>
              <a:rPr lang="ru-RU" sz="2000" b="1" dirty="0"/>
              <a:t> и </a:t>
            </a:r>
            <a:r>
              <a:rPr lang="ru-RU" sz="2000" b="1" dirty="0" err="1"/>
              <a:t>висши</a:t>
            </a:r>
            <a:r>
              <a:rPr lang="ru-RU" sz="2000" b="1" dirty="0"/>
              <a:t> училища до </a:t>
            </a:r>
            <a:r>
              <a:rPr lang="ru-RU" sz="2000" b="1" dirty="0" err="1"/>
              <a:t>професионална</a:t>
            </a:r>
            <a:r>
              <a:rPr lang="ru-RU" sz="2000" b="1" dirty="0"/>
              <a:t> реализация</a:t>
            </a:r>
            <a:endParaRPr lang="bg-BG" sz="18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9739" y="1681092"/>
            <a:ext cx="3779961" cy="370593"/>
          </a:xfrm>
        </p:spPr>
        <p:txBody>
          <a:bodyPr/>
          <a:lstStyle/>
          <a:p>
            <a:r>
              <a:rPr lang="bg-BG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Умения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EAA895A-8A04-4C68-83A5-3E4F5209F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732120" y="2145195"/>
            <a:ext cx="297191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5184" y="2356906"/>
            <a:ext cx="3455720" cy="18585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err="1"/>
              <a:t>Т</a:t>
            </a:r>
            <a:r>
              <a:rPr lang="ru-RU" sz="2000" b="1" dirty="0" err="1" smtClean="0"/>
              <a:t>ренировъчни</a:t>
            </a:r>
            <a:r>
              <a:rPr lang="ru-RU" sz="2000" b="1" dirty="0" smtClean="0"/>
              <a:t> </a:t>
            </a:r>
            <a:r>
              <a:rPr lang="ru-RU" sz="2000" b="1" dirty="0" err="1"/>
              <a:t>курсове</a:t>
            </a:r>
            <a:r>
              <a:rPr lang="ru-RU" sz="2000" b="1" dirty="0"/>
              <a:t>, практически </a:t>
            </a:r>
            <a:r>
              <a:rPr lang="ru-RU" sz="2000" b="1" dirty="0" err="1"/>
              <a:t>курсове</a:t>
            </a:r>
            <a:r>
              <a:rPr lang="ru-RU" sz="2000" b="1" dirty="0"/>
              <a:t>, </a:t>
            </a:r>
            <a:r>
              <a:rPr lang="ru-RU" sz="2000" b="1" dirty="0" err="1"/>
              <a:t>симулации</a:t>
            </a:r>
            <a:r>
              <a:rPr lang="ru-RU" sz="2000" b="1" dirty="0"/>
              <a:t> и </a:t>
            </a:r>
            <a:r>
              <a:rPr lang="ru-RU" sz="2000" b="1" dirty="0" err="1"/>
              <a:t>игри</a:t>
            </a:r>
            <a:r>
              <a:rPr lang="ru-RU" sz="2000" b="1" dirty="0"/>
              <a:t> в </a:t>
            </a:r>
            <a:r>
              <a:rPr lang="ru-RU" sz="2000" b="1" dirty="0" err="1"/>
              <a:t>кабинетни</a:t>
            </a:r>
            <a:r>
              <a:rPr lang="ru-RU" sz="2000" b="1" dirty="0"/>
              <a:t> условия </a:t>
            </a:r>
            <a:r>
              <a:rPr lang="ru-RU" sz="2000" b="1" dirty="0" err="1"/>
              <a:t>имитираща</a:t>
            </a:r>
            <a:r>
              <a:rPr lang="ru-RU" sz="2000" b="1" dirty="0"/>
              <a:t> </a:t>
            </a:r>
            <a:r>
              <a:rPr lang="ru-RU" sz="2000" b="1" dirty="0" err="1"/>
              <a:t>практическите</a:t>
            </a:r>
            <a:r>
              <a:rPr lang="ru-RU" sz="2000" b="1" dirty="0"/>
              <a:t> условия</a:t>
            </a:r>
            <a:endParaRPr lang="bg-BG" sz="2000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0386" y="1703560"/>
            <a:ext cx="3455720" cy="360000"/>
          </a:xfrm>
        </p:spPr>
        <p:txBody>
          <a:bodyPr/>
          <a:lstStyle/>
          <a:p>
            <a:r>
              <a:rPr lang="bg-BG" sz="2400" dirty="0" smtClean="0"/>
              <a:t>Култура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9D2C94E-1924-4389-B84A-2828D610B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466773" y="2155996"/>
            <a:ext cx="297191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30660" y="2358509"/>
            <a:ext cx="3455720" cy="17899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/>
              <a:t>За </a:t>
            </a:r>
            <a:r>
              <a:rPr lang="ru-RU" sz="2000" b="1" dirty="0" err="1"/>
              <a:t>ефективна</a:t>
            </a:r>
            <a:r>
              <a:rPr lang="ru-RU" sz="2000" b="1" dirty="0"/>
              <a:t> и безопасна работа!</a:t>
            </a:r>
            <a:endParaRPr lang="bg-BG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535750" y="427512"/>
            <a:ext cx="4974545" cy="605834"/>
          </a:xfrm>
        </p:spPr>
        <p:txBody>
          <a:bodyPr/>
          <a:lstStyle/>
          <a:p>
            <a:r>
              <a:rPr lang="bg-BG" b="1" dirty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Цел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1571378" y="116854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64425" y="2541319"/>
            <a:ext cx="82414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bg-BG" sz="3200" b="1" spc="-150" dirty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ПО-ДОБЪР, УСПЕШЕН И ЩАСТЛИВ ЖИВОТ ЗА ВСИЧКИ!</a:t>
            </a:r>
            <a:endParaRPr lang="en-US" sz="3200" b="1" spc="-150" dirty="0">
              <a:solidFill>
                <a:srgbClr val="173F8E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1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607002" y="427512"/>
            <a:ext cx="4974545" cy="605834"/>
          </a:xfrm>
        </p:spPr>
        <p:txBody>
          <a:bodyPr/>
          <a:lstStyle/>
          <a:p>
            <a:r>
              <a:rPr lang="bg-BG" b="1" dirty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Направления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1571378" y="116854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414" y="1713835"/>
            <a:ext cx="3455720" cy="360000"/>
          </a:xfrm>
        </p:spPr>
        <p:txBody>
          <a:bodyPr/>
          <a:lstStyle/>
          <a:p>
            <a:r>
              <a:rPr lang="bg-BG" sz="2400" dirty="0" smtClean="0"/>
              <a:t>Труд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5C26E9A-3991-49A2-8D63-94C577E8A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66173" y="2157787"/>
            <a:ext cx="297191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140" y="2358508"/>
            <a:ext cx="3455720" cy="38285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err="1"/>
              <a:t>Професионално</a:t>
            </a:r>
            <a:r>
              <a:rPr lang="ru-RU" sz="2000" b="1" dirty="0"/>
              <a:t> </a:t>
            </a:r>
            <a:r>
              <a:rPr lang="ru-RU" sz="2000" b="1" dirty="0" err="1"/>
              <a:t>ориентиране</a:t>
            </a:r>
            <a:r>
              <a:rPr lang="ru-RU" sz="2000" b="1" dirty="0"/>
              <a:t> </a:t>
            </a:r>
          </a:p>
          <a:p>
            <a:pPr>
              <a:lnSpc>
                <a:spcPct val="150000"/>
              </a:lnSpc>
            </a:pPr>
            <a:r>
              <a:rPr lang="bg-BG" sz="2000" b="1" dirty="0"/>
              <a:t>Центрове за професионално обучение </a:t>
            </a:r>
          </a:p>
          <a:p>
            <a:pPr>
              <a:lnSpc>
                <a:spcPct val="150000"/>
              </a:lnSpc>
            </a:pPr>
            <a:r>
              <a:rPr lang="ru-RU" sz="2000" b="1" dirty="0" err="1"/>
              <a:t>Консултации</a:t>
            </a:r>
            <a:r>
              <a:rPr lang="ru-RU" sz="2000" b="1" dirty="0"/>
              <a:t> за </a:t>
            </a:r>
            <a:r>
              <a:rPr lang="ru-RU" sz="2000" b="1" dirty="0" err="1"/>
              <a:t>подобряване</a:t>
            </a:r>
            <a:r>
              <a:rPr lang="ru-RU" sz="2000" b="1" dirty="0"/>
              <a:t> на </a:t>
            </a:r>
            <a:r>
              <a:rPr lang="ru-RU" sz="2000" b="1" dirty="0" err="1"/>
              <a:t>условията</a:t>
            </a:r>
            <a:r>
              <a:rPr lang="ru-RU" sz="2000" b="1" dirty="0"/>
              <a:t> на труд</a:t>
            </a:r>
            <a:endParaRPr lang="bg-BG" sz="20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1611" y="1681092"/>
            <a:ext cx="3779961" cy="370593"/>
          </a:xfrm>
        </p:spPr>
        <p:txBody>
          <a:bodyPr/>
          <a:lstStyle/>
          <a:p>
            <a:r>
              <a:rPr lang="bg-BG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Здраве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EAA895A-8A04-4C68-83A5-3E4F5209F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28261" y="2147628"/>
            <a:ext cx="222068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3258" y="2356906"/>
            <a:ext cx="2624447" cy="18585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bg-BG" sz="2000" b="1" dirty="0"/>
              <a:t>Медицински Центрове </a:t>
            </a:r>
            <a:endParaRPr lang="bg-BG" sz="2000" b="1" dirty="0" smtClean="0"/>
          </a:p>
          <a:p>
            <a:pPr>
              <a:lnSpc>
                <a:spcPct val="150000"/>
              </a:lnSpc>
            </a:pPr>
            <a:r>
              <a:rPr lang="bg-BG" sz="2000" b="1" dirty="0"/>
              <a:t>Служби по Трудова Медицина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87877" y="1703560"/>
            <a:ext cx="3455720" cy="360000"/>
          </a:xfrm>
        </p:spPr>
        <p:txBody>
          <a:bodyPr/>
          <a:lstStyle/>
          <a:p>
            <a:r>
              <a:rPr lang="bg-BG" sz="2400" dirty="0" smtClean="0"/>
              <a:t>Безопасност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9D2C94E-1924-4389-B84A-2828D610B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7908966" y="2155996"/>
            <a:ext cx="3529726" cy="531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3958" y="2358509"/>
            <a:ext cx="4062422" cy="3389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err="1"/>
              <a:t>Системи</a:t>
            </a:r>
            <a:r>
              <a:rPr lang="ru-RU" sz="2000" b="1" dirty="0"/>
              <a:t> за управление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качеството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безопасността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екологията</a:t>
            </a:r>
            <a:endParaRPr lang="ru-RU" sz="2000" b="1" dirty="0" smtClean="0"/>
          </a:p>
          <a:p>
            <a:pPr>
              <a:lnSpc>
                <a:spcPct val="150000"/>
              </a:lnSpc>
            </a:pPr>
            <a:r>
              <a:rPr lang="bg-BG" sz="2000" b="1" dirty="0" smtClean="0"/>
              <a:t>Системи за превенция на риска при работа</a:t>
            </a:r>
          </a:p>
          <a:p>
            <a:pPr>
              <a:lnSpc>
                <a:spcPct val="150000"/>
              </a:lnSpc>
            </a:pPr>
            <a:r>
              <a:rPr lang="bg-BG" sz="2000" b="1" dirty="0" smtClean="0"/>
              <a:t>Кодекси за добри практики</a:t>
            </a:r>
          </a:p>
          <a:p>
            <a:pPr>
              <a:lnSpc>
                <a:spcPct val="150000"/>
              </a:lnSpc>
            </a:pPr>
            <a:r>
              <a:rPr lang="bg-BG" sz="2000" b="1" dirty="0" smtClean="0"/>
              <a:t>Консултации, обучения </a:t>
            </a:r>
            <a:endParaRPr lang="ru-RU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607002" y="427512"/>
            <a:ext cx="4974545" cy="605834"/>
          </a:xfrm>
        </p:spPr>
        <p:txBody>
          <a:bodyPr/>
          <a:lstStyle/>
          <a:p>
            <a:r>
              <a:rPr lang="bg-BG" b="1" dirty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Инициативи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1571378" y="116854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48" y="1234786"/>
            <a:ext cx="10302423" cy="50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7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607002" y="427512"/>
            <a:ext cx="7050110" cy="605834"/>
          </a:xfrm>
          <a:solidFill>
            <a:srgbClr val="F0F5DC"/>
          </a:solidFill>
        </p:spPr>
        <p:txBody>
          <a:bodyPr/>
          <a:lstStyle/>
          <a:p>
            <a:r>
              <a:rPr lang="bg-BG" b="1" dirty="0" smtClean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Кампания на </a:t>
            </a:r>
            <a:r>
              <a:rPr lang="en-US" b="1" dirty="0" smtClean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EU OSHA 2020</a:t>
            </a:r>
            <a:endParaRPr lang="bg-BG" b="1" dirty="0">
              <a:solidFill>
                <a:srgbClr val="173F8E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 flipV="1">
            <a:off x="1571378" y="1151906"/>
            <a:ext cx="6301962" cy="16638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46" y="1280732"/>
            <a:ext cx="5142016" cy="54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302202" y="651032"/>
            <a:ext cx="9792518" cy="605834"/>
          </a:xfrm>
          <a:solidFill>
            <a:srgbClr val="F0F5DC"/>
          </a:solidFill>
        </p:spPr>
        <p:txBody>
          <a:bodyPr/>
          <a:lstStyle/>
          <a:p>
            <a:r>
              <a:rPr lang="bg-BG" sz="3200" b="1" dirty="0" smtClean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Материали разработени от БАТЗБ в подкрепа на кампанията на </a:t>
            </a:r>
            <a:r>
              <a:rPr lang="en-US" sz="3200" b="1" dirty="0" smtClean="0">
                <a:solidFill>
                  <a:srgbClr val="173F8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EU OSHA</a:t>
            </a:r>
            <a:endParaRPr lang="bg-BG" sz="3200" b="1" dirty="0">
              <a:solidFill>
                <a:srgbClr val="173F8E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 flipV="1">
            <a:off x="1297058" y="1304306"/>
            <a:ext cx="6301962" cy="16638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120" y="1119000"/>
            <a:ext cx="3967240" cy="5566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202" y="1646973"/>
            <a:ext cx="3589478" cy="5048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760" y="2116247"/>
            <a:ext cx="3261360" cy="45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1571378" y="116854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5" y="59375"/>
            <a:ext cx="1078778" cy="1454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35" b="2161"/>
          <a:stretch/>
        </p:blipFill>
        <p:spPr>
          <a:xfrm>
            <a:off x="1369079" y="605649"/>
            <a:ext cx="9705975" cy="168401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369495" y="285008"/>
            <a:ext cx="9698307" cy="605834"/>
          </a:xfrm>
          <a:solidFill>
            <a:srgbClr val="EE3F22"/>
          </a:solidFill>
        </p:spPr>
        <p:txBody>
          <a:bodyPr/>
          <a:lstStyle/>
          <a:p>
            <a:r>
              <a:rPr lang="en-US" dirty="0" smtClean="0"/>
              <a:t>  </a:t>
            </a:r>
            <a:r>
              <a:rPr lang="bg-BG" dirty="0" smtClean="0"/>
              <a:t>Причини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1" t="2633" r="4625" b="6674"/>
          <a:stretch/>
        </p:blipFill>
        <p:spPr>
          <a:xfrm>
            <a:off x="579932" y="2712313"/>
            <a:ext cx="2099463" cy="343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0" r="3253" b="1042"/>
          <a:stretch/>
        </p:blipFill>
        <p:spPr>
          <a:xfrm>
            <a:off x="3351173" y="2824015"/>
            <a:ext cx="2673707" cy="334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6" t="-1" r="1796" b="205"/>
          <a:stretch/>
        </p:blipFill>
        <p:spPr>
          <a:xfrm>
            <a:off x="6876030" y="2324993"/>
            <a:ext cx="2135889" cy="4430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2" t="2102" r="1972"/>
          <a:stretch/>
        </p:blipFill>
        <p:spPr>
          <a:xfrm>
            <a:off x="9648488" y="2316479"/>
            <a:ext cx="2045672" cy="43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781529_Tech pitch deck_RVA_v5" id="{A2EB78D0-E53B-4F6A-BDEB-161D0EE79897}" vid="{43D59DC8-94C0-4D1D-B6DD-8A7938E09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3094F6-5ADD-4195-AF81-00AF033C96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C0BFDF-D948-4F4A-854E-477525F57792}">
  <ds:schemaRefs>
    <ds:schemaRef ds:uri="http://schemas.openxmlformats.org/package/2006/metadata/core-properties"/>
    <ds:schemaRef ds:uri="71af3243-3dd4-4a8d-8c0d-dd76da1f02a5"/>
    <ds:schemaRef ds:uri="16c05727-aa75-4e4a-9b5f-8a80a1165891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6E3E58C-5E8A-4781-9921-C2B23BC09E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pitch deck</Template>
  <TotalTime>0</TotalTime>
  <Words>208</Words>
  <Application>Microsoft Office PowerPoint</Application>
  <PresentationFormat>Widescreen</PresentationFormat>
  <Paragraphs>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Tahoma</vt:lpstr>
      <vt:lpstr>Times New Roman</vt:lpstr>
      <vt:lpstr>Office Theme</vt:lpstr>
      <vt:lpstr>Добри практики за Превенция и минимизиране на мускулно-скелетни смущения на работното място</vt:lpstr>
      <vt:lpstr>За нас</vt:lpstr>
      <vt:lpstr>Мисия</vt:lpstr>
      <vt:lpstr>Цел</vt:lpstr>
      <vt:lpstr>Направления</vt:lpstr>
      <vt:lpstr>Инициативи</vt:lpstr>
      <vt:lpstr>Кампания на EU OSHA 2020</vt:lpstr>
      <vt:lpstr>Материали разработени от БАТЗБ в подкрепа на кампанията на EU OSHA</vt:lpstr>
      <vt:lpstr>  Причини</vt:lpstr>
      <vt:lpstr>  Причини</vt:lpstr>
      <vt:lpstr>  Причини</vt:lpstr>
      <vt:lpstr>  Въздействия</vt:lpstr>
      <vt:lpstr>  Въздействия</vt:lpstr>
      <vt:lpstr>  Въздействия</vt:lpstr>
      <vt:lpstr>  Превенция</vt:lpstr>
      <vt:lpstr>  Превенция</vt:lpstr>
      <vt:lpstr>  Превенция</vt:lpstr>
      <vt:lpstr>Q&amp;A!    Благодарим за вниманието!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Обучения за работа на височина</dc:title>
  <dc:creator/>
  <cp:lastModifiedBy/>
  <cp:revision>1</cp:revision>
  <dcterms:created xsi:type="dcterms:W3CDTF">2019-10-22T10:07:51Z</dcterms:created>
  <dcterms:modified xsi:type="dcterms:W3CDTF">2020-10-28T07:11:21Z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