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</p:sldMasterIdLst>
  <p:notesMasterIdLst>
    <p:notesMasterId r:id="rId17"/>
  </p:notesMasterIdLst>
  <p:sldIdLst>
    <p:sldId id="306" r:id="rId2"/>
    <p:sldId id="326" r:id="rId3"/>
    <p:sldId id="330" r:id="rId4"/>
    <p:sldId id="333" r:id="rId5"/>
    <p:sldId id="331" r:id="rId6"/>
    <p:sldId id="329" r:id="rId7"/>
    <p:sldId id="334" r:id="rId8"/>
    <p:sldId id="336" r:id="rId9"/>
    <p:sldId id="340" r:id="rId10"/>
    <p:sldId id="341" r:id="rId11"/>
    <p:sldId id="342" r:id="rId12"/>
    <p:sldId id="266" r:id="rId13"/>
    <p:sldId id="344" r:id="rId14"/>
    <p:sldId id="328" r:id="rId15"/>
    <p:sldId id="343" r:id="rId16"/>
  </p:sldIdLst>
  <p:sldSz cx="9144000" cy="6858000" type="screen4x3"/>
  <p:notesSz cx="6858000" cy="9296400"/>
  <p:embeddedFontLst>
    <p:embeddedFont>
      <p:font typeface="SimSun" pitchFamily="2" charset="-12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Aharoni" pitchFamily="2" charset="-79"/>
      <p:bold r:id="rId24"/>
    </p:embeddedFont>
    <p:embeddedFont>
      <p:font typeface="Ciscolight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FF3399"/>
    <a:srgbClr val="9B986B"/>
    <a:srgbClr val="652D89"/>
    <a:srgbClr val="7F7F7F"/>
    <a:srgbClr val="0096D6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1" autoAdjust="0"/>
    <p:restoredTop sz="82314" autoAdjust="0"/>
  </p:normalViewPr>
  <p:slideViewPr>
    <p:cSldViewPr snapToGrid="0" snapToObjects="1">
      <p:cViewPr>
        <p:scale>
          <a:sx n="66" d="100"/>
          <a:sy n="66" d="100"/>
        </p:scale>
        <p:origin x="-1524" y="498"/>
      </p:cViewPr>
      <p:guideLst>
        <p:guide orient="horz" pos="271"/>
        <p:guide pos="2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556" y="-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17210029727461"/>
          <c:y val="0"/>
          <c:w val="0.78306008856611342"/>
          <c:h val="0.7120749869374697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3003121281669091E-3"/>
                  <c:y val="0.187239476568697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334373760556364E-3"/>
                  <c:y val="0.144030366591305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334373760556364E-3"/>
                  <c:y val="9.6020244394203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Sheet1!$A$1:$A$11</c:f>
              <c:strCache>
                <c:ptCount val="11"/>
                <c:pt idx="0">
                  <c:v>Селско, горско и рибно стопанство</c:v>
                </c:pt>
                <c:pt idx="1">
                  <c:v>Добив, преработка, енергия</c:v>
                </c:pt>
                <c:pt idx="2">
                  <c:v>Строителство</c:v>
                </c:pt>
                <c:pt idx="3">
                  <c:v>Търговия, транспорт, складиране, хотелиерство и ресторантьорство</c:v>
                </c:pt>
                <c:pt idx="4">
                  <c:v>Информация и творчески продукти; далекосъобщения</c:v>
                </c:pt>
                <c:pt idx="5">
                  <c:v>Финансови и застрахователни дейности</c:v>
                </c:pt>
                <c:pt idx="6">
                  <c:v>Недвижими имоти</c:v>
                </c:pt>
                <c:pt idx="7">
                  <c:v>Проф.д-сти и научни изследвания</c:v>
                </c:pt>
                <c:pt idx="8">
                  <c:v>Държавно управление; образование; хуманно здравеопазване и социална работа</c:v>
                </c:pt>
                <c:pt idx="9">
                  <c:v>Култура, спорт и развлечения, др.</c:v>
                </c:pt>
                <c:pt idx="10">
                  <c:v>БВП</c:v>
                </c:pt>
              </c:strCache>
            </c:strRef>
          </c:cat>
          <c:val>
            <c:numRef>
              <c:f>Sheet1!$B$1:$B$11</c:f>
              <c:numCache>
                <c:formatCode>0.0%</c:formatCode>
                <c:ptCount val="11"/>
                <c:pt idx="0">
                  <c:v>-4.1645916698925034E-2</c:v>
                </c:pt>
                <c:pt idx="1">
                  <c:v>2.4303440658796971E-2</c:v>
                </c:pt>
                <c:pt idx="2">
                  <c:v>1.4771177416041281E-2</c:v>
                </c:pt>
                <c:pt idx="3">
                  <c:v>1.4052307206134707E-2</c:v>
                </c:pt>
                <c:pt idx="4">
                  <c:v>0.15133838849238912</c:v>
                </c:pt>
                <c:pt idx="5">
                  <c:v>0.10444882432716773</c:v>
                </c:pt>
                <c:pt idx="6">
                  <c:v>-2.2882015349832585E-2</c:v>
                </c:pt>
                <c:pt idx="7">
                  <c:v>3.1489150255605169E-2</c:v>
                </c:pt>
                <c:pt idx="8">
                  <c:v>-3.5955490742798357E-3</c:v>
                </c:pt>
                <c:pt idx="9">
                  <c:v>9.4117218248736201E-2</c:v>
                </c:pt>
                <c:pt idx="10">
                  <c:v>1.749180543097939E-2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60576"/>
        <c:axId val="30639232"/>
      </c:barChart>
      <c:catAx>
        <c:axId val="212360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bg-BG"/>
          </a:p>
        </c:txPr>
        <c:crossAx val="30639232"/>
        <c:crosses val="autoZero"/>
        <c:auto val="1"/>
        <c:lblAlgn val="ctr"/>
        <c:lblOffset val="100"/>
        <c:noMultiLvlLbl val="0"/>
      </c:catAx>
      <c:valAx>
        <c:axId val="306392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236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8FED2-E81A-429F-A946-D4848F80DBD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A654B15E-198D-4ADF-AB42-86FFCCE349E6}">
      <dgm:prSet phldrT="[Text]"/>
      <dgm:spPr/>
      <dgm:t>
        <a:bodyPr/>
        <a:lstStyle/>
        <a:p>
          <a:r>
            <a:rPr lang="bg-BG" dirty="0" smtClean="0"/>
            <a:t>Продуктивна заетост за </a:t>
          </a:r>
          <a:r>
            <a:rPr lang="bg-BG" dirty="0" smtClean="0">
              <a:solidFill>
                <a:srgbClr val="FFFF00"/>
              </a:solidFill>
            </a:rPr>
            <a:t>приобщаващ</a:t>
          </a:r>
          <a:r>
            <a:rPr lang="bg-BG" dirty="0" smtClean="0"/>
            <a:t> растеж</a:t>
          </a:r>
          <a:endParaRPr lang="bg-BG" dirty="0"/>
        </a:p>
      </dgm:t>
    </dgm:pt>
    <dgm:pt modelId="{E3647986-3F91-42F0-8997-1ED7EDAE4EFD}" type="parTrans" cxnId="{95057965-A258-4B46-ABE4-09E986D43E2B}">
      <dgm:prSet/>
      <dgm:spPr/>
      <dgm:t>
        <a:bodyPr/>
        <a:lstStyle/>
        <a:p>
          <a:endParaRPr lang="bg-BG"/>
        </a:p>
      </dgm:t>
    </dgm:pt>
    <dgm:pt modelId="{5D915BD3-97FA-446F-AFA5-513B67DF21BC}" type="sibTrans" cxnId="{95057965-A258-4B46-ABE4-09E986D43E2B}">
      <dgm:prSet/>
      <dgm:spPr/>
      <dgm:t>
        <a:bodyPr/>
        <a:lstStyle/>
        <a:p>
          <a:endParaRPr lang="bg-BG"/>
        </a:p>
      </dgm:t>
    </dgm:pt>
    <dgm:pt modelId="{E8508A8F-69D7-4E6A-97D1-FBBA6B232CE9}">
      <dgm:prSet phldrT="[Text]" custT="1"/>
      <dgm:spPr/>
      <dgm:t>
        <a:bodyPr/>
        <a:lstStyle/>
        <a:p>
          <a:r>
            <a:rPr lang="bg-BG" sz="1600" dirty="0" smtClean="0"/>
            <a:t>Заетост и трудова мобилност</a:t>
          </a:r>
          <a:endParaRPr lang="bg-BG" sz="1600" dirty="0"/>
        </a:p>
      </dgm:t>
    </dgm:pt>
    <dgm:pt modelId="{181DEEA8-30B8-43D5-B237-461CD13D7FE4}" type="parTrans" cxnId="{8F6067DC-7E07-4139-84ED-4AC03C0D16FC}">
      <dgm:prSet/>
      <dgm:spPr/>
      <dgm:t>
        <a:bodyPr/>
        <a:lstStyle/>
        <a:p>
          <a:endParaRPr lang="bg-BG"/>
        </a:p>
      </dgm:t>
    </dgm:pt>
    <dgm:pt modelId="{42DD594E-6B53-42AE-9E45-46AE4BC4AA77}" type="sibTrans" cxnId="{8F6067DC-7E07-4139-84ED-4AC03C0D16FC}">
      <dgm:prSet/>
      <dgm:spPr/>
      <dgm:t>
        <a:bodyPr/>
        <a:lstStyle/>
        <a:p>
          <a:endParaRPr lang="bg-BG"/>
        </a:p>
      </dgm:t>
    </dgm:pt>
    <dgm:pt modelId="{24F76518-D55A-45DC-9C61-0671873AED9B}">
      <dgm:prSet phldrT="[Text]"/>
      <dgm:spPr/>
      <dgm:t>
        <a:bodyPr/>
        <a:lstStyle/>
        <a:p>
          <a:r>
            <a:rPr lang="bg-BG" dirty="0" smtClean="0"/>
            <a:t>Иновации и инвестиции за </a:t>
          </a:r>
          <a:r>
            <a:rPr lang="bg-BG" dirty="0" smtClean="0">
              <a:solidFill>
                <a:srgbClr val="FFFF00"/>
              </a:solidFill>
            </a:rPr>
            <a:t>интелигентен</a:t>
          </a:r>
          <a:r>
            <a:rPr lang="bg-BG" dirty="0" smtClean="0"/>
            <a:t> растеж</a:t>
          </a:r>
          <a:endParaRPr lang="bg-BG" dirty="0"/>
        </a:p>
      </dgm:t>
    </dgm:pt>
    <dgm:pt modelId="{C949DE9F-8E13-4DC9-B2D0-46C1706CBE44}" type="parTrans" cxnId="{669BF6AC-B367-420F-A4E2-EAF0ABDC6528}">
      <dgm:prSet/>
      <dgm:spPr/>
      <dgm:t>
        <a:bodyPr/>
        <a:lstStyle/>
        <a:p>
          <a:endParaRPr lang="bg-BG"/>
        </a:p>
      </dgm:t>
    </dgm:pt>
    <dgm:pt modelId="{ABC708C8-C233-4DF5-9161-830280A7956B}" type="sibTrans" cxnId="{669BF6AC-B367-420F-A4E2-EAF0ABDC6528}">
      <dgm:prSet/>
      <dgm:spPr/>
      <dgm:t>
        <a:bodyPr/>
        <a:lstStyle/>
        <a:p>
          <a:endParaRPr lang="bg-BG"/>
        </a:p>
      </dgm:t>
    </dgm:pt>
    <dgm:pt modelId="{1ADE3B30-A551-48BA-9F64-BD9104EE9737}">
      <dgm:prSet phldrT="[Text]" custT="1"/>
      <dgm:spPr/>
      <dgm:t>
        <a:bodyPr/>
        <a:lstStyle/>
        <a:p>
          <a:r>
            <a:rPr lang="bg-BG" sz="1600" dirty="0" smtClean="0"/>
            <a:t>Конкурентоспособност на МСП (всички сектори)</a:t>
          </a:r>
          <a:endParaRPr lang="bg-BG" sz="1600" dirty="0"/>
        </a:p>
      </dgm:t>
    </dgm:pt>
    <dgm:pt modelId="{646CEC87-2E2A-4610-8AFF-7E57D310158E}" type="parTrans" cxnId="{5CD08541-4600-4415-9A64-7D2736CB1840}">
      <dgm:prSet/>
      <dgm:spPr/>
      <dgm:t>
        <a:bodyPr/>
        <a:lstStyle/>
        <a:p>
          <a:endParaRPr lang="bg-BG"/>
        </a:p>
      </dgm:t>
    </dgm:pt>
    <dgm:pt modelId="{B75BBE67-F6F1-4C3D-915C-6DFD393830A4}" type="sibTrans" cxnId="{5CD08541-4600-4415-9A64-7D2736CB1840}">
      <dgm:prSet/>
      <dgm:spPr/>
      <dgm:t>
        <a:bodyPr/>
        <a:lstStyle/>
        <a:p>
          <a:endParaRPr lang="bg-BG"/>
        </a:p>
      </dgm:t>
    </dgm:pt>
    <dgm:pt modelId="{E47DB917-7391-4119-838B-CDA58BFBF9BA}">
      <dgm:prSet phldrT="[Text]" custT="1"/>
      <dgm:spPr/>
      <dgm:t>
        <a:bodyPr/>
        <a:lstStyle/>
        <a:p>
          <a:r>
            <a:rPr lang="bg-BG" sz="1600" dirty="0" smtClean="0"/>
            <a:t>НИРД и иновации</a:t>
          </a:r>
          <a:endParaRPr lang="bg-BG" sz="1600" dirty="0"/>
        </a:p>
      </dgm:t>
    </dgm:pt>
    <dgm:pt modelId="{4A1F894E-6766-4586-8566-A194F2758AD4}" type="parTrans" cxnId="{BBD1D3F9-5AD8-49CA-96F2-6DCF21E1FEBD}">
      <dgm:prSet/>
      <dgm:spPr/>
      <dgm:t>
        <a:bodyPr/>
        <a:lstStyle/>
        <a:p>
          <a:endParaRPr lang="bg-BG"/>
        </a:p>
      </dgm:t>
    </dgm:pt>
    <dgm:pt modelId="{59DC00ED-928F-48BD-A9FC-4FEB42640D3C}" type="sibTrans" cxnId="{BBD1D3F9-5AD8-49CA-96F2-6DCF21E1FEBD}">
      <dgm:prSet/>
      <dgm:spPr/>
      <dgm:t>
        <a:bodyPr/>
        <a:lstStyle/>
        <a:p>
          <a:endParaRPr lang="bg-BG"/>
        </a:p>
      </dgm:t>
    </dgm:pt>
    <dgm:pt modelId="{B7C44E39-740F-41D7-9B4B-4DA36F1E34A7}">
      <dgm:prSet phldrT="[Text]"/>
      <dgm:spPr/>
      <dgm:t>
        <a:bodyPr/>
        <a:lstStyle/>
        <a:p>
          <a:r>
            <a:rPr lang="bg-BG" dirty="0" smtClean="0"/>
            <a:t>Инфраструктира и зелена икономика за </a:t>
          </a:r>
          <a:r>
            <a:rPr lang="bg-BG" dirty="0" smtClean="0">
              <a:solidFill>
                <a:srgbClr val="FFFF00"/>
              </a:solidFill>
            </a:rPr>
            <a:t>устойчив</a:t>
          </a:r>
          <a:r>
            <a:rPr lang="bg-BG" dirty="0" smtClean="0"/>
            <a:t> растеж</a:t>
          </a:r>
          <a:endParaRPr lang="bg-BG" dirty="0"/>
        </a:p>
      </dgm:t>
    </dgm:pt>
    <dgm:pt modelId="{2EF41FE7-2485-43AD-82EB-49F21C42E03B}" type="parTrans" cxnId="{65FBC058-AA98-4030-A550-746C5CDB913D}">
      <dgm:prSet/>
      <dgm:spPr/>
      <dgm:t>
        <a:bodyPr/>
        <a:lstStyle/>
        <a:p>
          <a:endParaRPr lang="bg-BG"/>
        </a:p>
      </dgm:t>
    </dgm:pt>
    <dgm:pt modelId="{7C253196-7D58-4161-9109-0B8017BA088C}" type="sibTrans" cxnId="{65FBC058-AA98-4030-A550-746C5CDB913D}">
      <dgm:prSet/>
      <dgm:spPr/>
      <dgm:t>
        <a:bodyPr/>
        <a:lstStyle/>
        <a:p>
          <a:endParaRPr lang="bg-BG"/>
        </a:p>
      </dgm:t>
    </dgm:pt>
    <dgm:pt modelId="{E977FB88-978F-4CDA-979D-761E30E36FCF}">
      <dgm:prSet phldrT="[Text]"/>
      <dgm:spPr/>
      <dgm:t>
        <a:bodyPr/>
        <a:lstStyle/>
        <a:p>
          <a:r>
            <a:rPr lang="bg-BG" dirty="0" smtClean="0"/>
            <a:t>Добро управление и достъп до </a:t>
          </a:r>
          <a:r>
            <a:rPr lang="bg-BG" dirty="0" smtClean="0">
              <a:solidFill>
                <a:srgbClr val="FFFF00"/>
              </a:solidFill>
            </a:rPr>
            <a:t>качествени</a:t>
          </a:r>
          <a:r>
            <a:rPr lang="bg-BG" dirty="0" smtClean="0"/>
            <a:t> обществени услуги</a:t>
          </a:r>
          <a:endParaRPr lang="bg-BG" dirty="0"/>
        </a:p>
      </dgm:t>
    </dgm:pt>
    <dgm:pt modelId="{2B29F313-2297-46DA-9375-A3B56E574FAF}" type="parTrans" cxnId="{F7D2CD31-668E-400E-9EAF-21527A3B6C0C}">
      <dgm:prSet/>
      <dgm:spPr/>
      <dgm:t>
        <a:bodyPr/>
        <a:lstStyle/>
        <a:p>
          <a:endParaRPr lang="bg-BG"/>
        </a:p>
      </dgm:t>
    </dgm:pt>
    <dgm:pt modelId="{0B5D4182-6907-46DF-A1B8-9D2E4DB165E2}" type="sibTrans" cxnId="{F7D2CD31-668E-400E-9EAF-21527A3B6C0C}">
      <dgm:prSet/>
      <dgm:spPr/>
      <dgm:t>
        <a:bodyPr/>
        <a:lstStyle/>
        <a:p>
          <a:endParaRPr lang="bg-BG"/>
        </a:p>
      </dgm:t>
    </dgm:pt>
    <dgm:pt modelId="{A7E23FE7-3701-420F-839F-414B2945B489}">
      <dgm:prSet phldrT="[Text]" custT="1"/>
      <dgm:spPr/>
      <dgm:t>
        <a:bodyPr/>
        <a:lstStyle/>
        <a:p>
          <a:r>
            <a:rPr lang="bg-BG" sz="1600" dirty="0" smtClean="0"/>
            <a:t>Образование и учене през целия живот</a:t>
          </a:r>
          <a:endParaRPr lang="bg-BG" sz="1600" dirty="0"/>
        </a:p>
      </dgm:t>
    </dgm:pt>
    <dgm:pt modelId="{A0F1FDAC-10D6-4101-9741-DCFB8D8ECC23}" type="parTrans" cxnId="{0DB271D2-ACB4-4CA2-AC14-38739C3AB47A}">
      <dgm:prSet/>
      <dgm:spPr/>
      <dgm:t>
        <a:bodyPr/>
        <a:lstStyle/>
        <a:p>
          <a:endParaRPr lang="bg-BG"/>
        </a:p>
      </dgm:t>
    </dgm:pt>
    <dgm:pt modelId="{50CD3DAF-A6BE-4ACB-AA13-6E47FE808904}" type="sibTrans" cxnId="{0DB271D2-ACB4-4CA2-AC14-38739C3AB47A}">
      <dgm:prSet/>
      <dgm:spPr/>
      <dgm:t>
        <a:bodyPr/>
        <a:lstStyle/>
        <a:p>
          <a:endParaRPr lang="bg-BG"/>
        </a:p>
      </dgm:t>
    </dgm:pt>
    <dgm:pt modelId="{52A27618-833E-4FB3-A109-5E73DB5C26A3}">
      <dgm:prSet phldrT="[Text]" custT="1"/>
      <dgm:spPr/>
      <dgm:t>
        <a:bodyPr/>
        <a:lstStyle/>
        <a:p>
          <a:r>
            <a:rPr lang="bg-BG" sz="1600" dirty="0" smtClean="0"/>
            <a:t>Социално включване</a:t>
          </a:r>
          <a:endParaRPr lang="bg-BG" sz="1600" dirty="0"/>
        </a:p>
      </dgm:t>
    </dgm:pt>
    <dgm:pt modelId="{6C0969F5-2001-4463-AE29-EF11C58DE60C}" type="parTrans" cxnId="{721E5F49-2889-477E-982E-9E47D17C8A6F}">
      <dgm:prSet/>
      <dgm:spPr/>
      <dgm:t>
        <a:bodyPr/>
        <a:lstStyle/>
        <a:p>
          <a:endParaRPr lang="bg-BG"/>
        </a:p>
      </dgm:t>
    </dgm:pt>
    <dgm:pt modelId="{D93A5FC0-4C8E-4D19-80A0-DB57BB6957F4}" type="sibTrans" cxnId="{721E5F49-2889-477E-982E-9E47D17C8A6F}">
      <dgm:prSet/>
      <dgm:spPr/>
      <dgm:t>
        <a:bodyPr/>
        <a:lstStyle/>
        <a:p>
          <a:endParaRPr lang="bg-BG"/>
        </a:p>
      </dgm:t>
    </dgm:pt>
    <dgm:pt modelId="{04624860-FFBC-44B7-8E69-553EBE62E89C}">
      <dgm:prSet phldrT="[Text]" custT="1"/>
      <dgm:spPr/>
      <dgm:t>
        <a:bodyPr/>
        <a:lstStyle/>
        <a:p>
          <a:r>
            <a:rPr lang="bg-BG" sz="1600" i="1" dirty="0" smtClean="0"/>
            <a:t>Достъп до финансиране (МСП и стартиращи)</a:t>
          </a:r>
          <a:endParaRPr lang="bg-BG" sz="1600" i="1" dirty="0"/>
        </a:p>
      </dgm:t>
    </dgm:pt>
    <dgm:pt modelId="{22B7CAE4-6E9D-4C46-A6B6-BA70007C7DAE}" type="parTrans" cxnId="{636B8085-5412-493D-A24F-3FAAC20C6C2C}">
      <dgm:prSet/>
      <dgm:spPr/>
      <dgm:t>
        <a:bodyPr/>
        <a:lstStyle/>
        <a:p>
          <a:endParaRPr lang="bg-BG"/>
        </a:p>
      </dgm:t>
    </dgm:pt>
    <dgm:pt modelId="{958E457A-6210-4A0B-80BB-1E026BD1DD7F}" type="sibTrans" cxnId="{636B8085-5412-493D-A24F-3FAAC20C6C2C}">
      <dgm:prSet/>
      <dgm:spPr/>
      <dgm:t>
        <a:bodyPr/>
        <a:lstStyle/>
        <a:p>
          <a:endParaRPr lang="bg-BG"/>
        </a:p>
      </dgm:t>
    </dgm:pt>
    <dgm:pt modelId="{518CDF6F-C80B-4E10-954A-DE43CC358F28}">
      <dgm:prSet phldrT="[Text]" custT="1"/>
      <dgm:spPr/>
      <dgm:t>
        <a:bodyPr/>
        <a:lstStyle/>
        <a:p>
          <a:r>
            <a:rPr lang="bg-BG" sz="1600" dirty="0" smtClean="0"/>
            <a:t>Климат и климатични промени</a:t>
          </a:r>
          <a:endParaRPr lang="bg-BG" sz="1600" dirty="0"/>
        </a:p>
      </dgm:t>
    </dgm:pt>
    <dgm:pt modelId="{DE011D6C-82FB-47DA-B490-E639F08664EF}" type="parTrans" cxnId="{9312F479-F825-47A6-8FE4-2EFE5BC570CA}">
      <dgm:prSet/>
      <dgm:spPr/>
      <dgm:t>
        <a:bodyPr/>
        <a:lstStyle/>
        <a:p>
          <a:endParaRPr lang="bg-BG"/>
        </a:p>
      </dgm:t>
    </dgm:pt>
    <dgm:pt modelId="{A6D9AB36-25B4-4255-B351-37202B02ECD2}" type="sibTrans" cxnId="{9312F479-F825-47A6-8FE4-2EFE5BC570CA}">
      <dgm:prSet/>
      <dgm:spPr/>
      <dgm:t>
        <a:bodyPr/>
        <a:lstStyle/>
        <a:p>
          <a:endParaRPr lang="bg-BG"/>
        </a:p>
      </dgm:t>
    </dgm:pt>
    <dgm:pt modelId="{ECE000AF-CC87-4B40-865C-54B08EF9508B}">
      <dgm:prSet phldrT="[Text]" custT="1"/>
      <dgm:spPr/>
      <dgm:t>
        <a:bodyPr/>
        <a:lstStyle/>
        <a:p>
          <a:r>
            <a:rPr lang="bg-BG" sz="1600" i="0" dirty="0" smtClean="0"/>
            <a:t>Води и отпадъци</a:t>
          </a:r>
          <a:endParaRPr lang="bg-BG" sz="1600" i="0" dirty="0"/>
        </a:p>
      </dgm:t>
    </dgm:pt>
    <dgm:pt modelId="{F9C48A72-8C81-475A-A008-2ABD70940AB3}" type="parTrans" cxnId="{30B6C05A-649B-4413-9FF7-14B0D704DB06}">
      <dgm:prSet/>
      <dgm:spPr/>
      <dgm:t>
        <a:bodyPr/>
        <a:lstStyle/>
        <a:p>
          <a:endParaRPr lang="bg-BG"/>
        </a:p>
      </dgm:t>
    </dgm:pt>
    <dgm:pt modelId="{D36551C6-0927-463B-84DC-C2D764A2CABC}" type="sibTrans" cxnId="{30B6C05A-649B-4413-9FF7-14B0D704DB06}">
      <dgm:prSet/>
      <dgm:spPr/>
      <dgm:t>
        <a:bodyPr/>
        <a:lstStyle/>
        <a:p>
          <a:endParaRPr lang="bg-BG"/>
        </a:p>
      </dgm:t>
    </dgm:pt>
    <dgm:pt modelId="{ADEF3404-FABD-47AC-8512-498AA85B1709}">
      <dgm:prSet phldrT="[Text]" custT="1"/>
      <dgm:spPr/>
      <dgm:t>
        <a:bodyPr/>
        <a:lstStyle/>
        <a:p>
          <a:r>
            <a:rPr lang="bg-BG" sz="1600" i="0" dirty="0" smtClean="0"/>
            <a:t>Транспорт</a:t>
          </a:r>
          <a:endParaRPr lang="bg-BG" sz="1600" i="0" dirty="0"/>
        </a:p>
      </dgm:t>
    </dgm:pt>
    <dgm:pt modelId="{05BEA6A3-F227-4BAF-8195-ABC8B41264A2}" type="parTrans" cxnId="{07E2263B-5E11-407A-94AE-D286F99FAC14}">
      <dgm:prSet/>
      <dgm:spPr/>
      <dgm:t>
        <a:bodyPr/>
        <a:lstStyle/>
        <a:p>
          <a:endParaRPr lang="bg-BG"/>
        </a:p>
      </dgm:t>
    </dgm:pt>
    <dgm:pt modelId="{D1FC29E2-2F52-4CAA-8C67-D342B6912E2B}" type="sibTrans" cxnId="{07E2263B-5E11-407A-94AE-D286F99FAC14}">
      <dgm:prSet/>
      <dgm:spPr/>
      <dgm:t>
        <a:bodyPr/>
        <a:lstStyle/>
        <a:p>
          <a:endParaRPr lang="bg-BG"/>
        </a:p>
      </dgm:t>
    </dgm:pt>
    <dgm:pt modelId="{78C2051F-A78E-481C-8203-B46B6F3A30BA}">
      <dgm:prSet phldrT="[Text]" custT="1"/>
      <dgm:spPr/>
      <dgm:t>
        <a:bodyPr/>
        <a:lstStyle/>
        <a:p>
          <a:r>
            <a:rPr lang="bg-BG" sz="1600" i="0" dirty="0" smtClean="0"/>
            <a:t>Използване и достъп до ИКТ </a:t>
          </a:r>
          <a:endParaRPr lang="bg-BG" sz="1600" i="0" dirty="0"/>
        </a:p>
      </dgm:t>
    </dgm:pt>
    <dgm:pt modelId="{27563BFC-BEE9-4B36-91D4-BB952876214F}" type="parTrans" cxnId="{1093745B-E52E-4EC3-AF01-A0C224A9F879}">
      <dgm:prSet/>
      <dgm:spPr/>
      <dgm:t>
        <a:bodyPr/>
        <a:lstStyle/>
        <a:p>
          <a:endParaRPr lang="bg-BG"/>
        </a:p>
      </dgm:t>
    </dgm:pt>
    <dgm:pt modelId="{B1FABCEA-D621-49D0-BE7E-185702E6F0A0}" type="sibTrans" cxnId="{1093745B-E52E-4EC3-AF01-A0C224A9F879}">
      <dgm:prSet/>
      <dgm:spPr/>
      <dgm:t>
        <a:bodyPr/>
        <a:lstStyle/>
        <a:p>
          <a:endParaRPr lang="bg-BG"/>
        </a:p>
      </dgm:t>
    </dgm:pt>
    <dgm:pt modelId="{577F37ED-8B04-43AE-91FF-166F6581C13B}">
      <dgm:prSet phldrT="[Text]" custT="1"/>
      <dgm:spPr/>
      <dgm:t>
        <a:bodyPr/>
        <a:lstStyle/>
        <a:p>
          <a:r>
            <a:rPr lang="bg-BG" sz="1600" dirty="0" smtClean="0"/>
            <a:t>Нисковъглеродна икономика</a:t>
          </a:r>
          <a:endParaRPr lang="bg-BG" dirty="0"/>
        </a:p>
      </dgm:t>
    </dgm:pt>
    <dgm:pt modelId="{E66CDD4C-8248-4D74-A3E3-2134851B52F2}" type="parTrans" cxnId="{DEB3607F-7F19-4626-999F-B00F26BA778A}">
      <dgm:prSet/>
      <dgm:spPr/>
      <dgm:t>
        <a:bodyPr/>
        <a:lstStyle/>
        <a:p>
          <a:endParaRPr lang="bg-BG"/>
        </a:p>
      </dgm:t>
    </dgm:pt>
    <dgm:pt modelId="{EE5EB276-C71C-46F9-A1EE-0123A09E4127}" type="sibTrans" cxnId="{DEB3607F-7F19-4626-999F-B00F26BA778A}">
      <dgm:prSet/>
      <dgm:spPr/>
      <dgm:t>
        <a:bodyPr/>
        <a:lstStyle/>
        <a:p>
          <a:endParaRPr lang="bg-BG"/>
        </a:p>
      </dgm:t>
    </dgm:pt>
    <dgm:pt modelId="{4E539B7E-1BB4-4ECB-BAEB-EF081115B2DE}">
      <dgm:prSet phldrT="[Text]" custT="1"/>
      <dgm:spPr/>
      <dgm:t>
        <a:bodyPr/>
        <a:lstStyle/>
        <a:p>
          <a:r>
            <a:rPr lang="bg-BG" sz="1600" dirty="0" smtClean="0"/>
            <a:t>Капацитет за добро управление и електронно управление</a:t>
          </a:r>
          <a:endParaRPr lang="bg-BG" sz="1600" dirty="0"/>
        </a:p>
      </dgm:t>
    </dgm:pt>
    <dgm:pt modelId="{4AB5897A-386E-4AF9-AAD0-F22593E3BED8}" type="parTrans" cxnId="{6B48E98C-E5C2-4196-BA05-F36E750CA67F}">
      <dgm:prSet/>
      <dgm:spPr/>
      <dgm:t>
        <a:bodyPr/>
        <a:lstStyle/>
        <a:p>
          <a:endParaRPr lang="bg-BG"/>
        </a:p>
      </dgm:t>
    </dgm:pt>
    <dgm:pt modelId="{48216473-E6BE-4B07-8117-686E2D597581}" type="sibTrans" cxnId="{6B48E98C-E5C2-4196-BA05-F36E750CA67F}">
      <dgm:prSet/>
      <dgm:spPr/>
      <dgm:t>
        <a:bodyPr/>
        <a:lstStyle/>
        <a:p>
          <a:endParaRPr lang="bg-BG"/>
        </a:p>
      </dgm:t>
    </dgm:pt>
    <dgm:pt modelId="{89AF011B-CD6B-492C-AD87-CF5A4E3B3EC4}">
      <dgm:prSet phldrT="[Text]" custT="1"/>
      <dgm:spPr/>
      <dgm:t>
        <a:bodyPr/>
        <a:lstStyle/>
        <a:p>
          <a:r>
            <a:rPr lang="bg-BG" sz="1600" i="1" dirty="0" smtClean="0"/>
            <a:t>Реформи в законодателството и съдебната система</a:t>
          </a:r>
          <a:endParaRPr lang="bg-BG" sz="1600" i="1" dirty="0"/>
        </a:p>
      </dgm:t>
    </dgm:pt>
    <dgm:pt modelId="{E509A8B0-2529-491F-B455-39030FDD8DF7}" type="parTrans" cxnId="{71D69E4B-EC20-4CCE-98E0-F12ACB82AC47}">
      <dgm:prSet/>
      <dgm:spPr/>
      <dgm:t>
        <a:bodyPr/>
        <a:lstStyle/>
        <a:p>
          <a:endParaRPr lang="bg-BG"/>
        </a:p>
      </dgm:t>
    </dgm:pt>
    <dgm:pt modelId="{12270A52-EC63-43BC-BBA2-52BA8ABAB3FA}" type="sibTrans" cxnId="{71D69E4B-EC20-4CCE-98E0-F12ACB82AC47}">
      <dgm:prSet/>
      <dgm:spPr/>
      <dgm:t>
        <a:bodyPr/>
        <a:lstStyle/>
        <a:p>
          <a:endParaRPr lang="bg-BG"/>
        </a:p>
      </dgm:t>
    </dgm:pt>
    <dgm:pt modelId="{B563FC68-7513-422B-8244-11AB098470FD}" type="pres">
      <dgm:prSet presAssocID="{5098FED2-E81A-429F-A946-D4848F80D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F738B1A-3BFD-4401-A3F6-FE9C8001CF31}" type="pres">
      <dgm:prSet presAssocID="{A654B15E-198D-4ADF-AB42-86FFCCE349E6}" presName="linNode" presStyleCnt="0"/>
      <dgm:spPr/>
    </dgm:pt>
    <dgm:pt modelId="{F425FC82-F11F-4847-AF7F-77BE7B65AC32}" type="pres">
      <dgm:prSet presAssocID="{A654B15E-198D-4ADF-AB42-86FFCCE349E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E20B2B8-0613-49C5-A298-1FEF243F7D90}" type="pres">
      <dgm:prSet presAssocID="{A654B15E-198D-4ADF-AB42-86FFCCE349E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39D52C5-85ED-4AD0-9E54-5779F5B05CEC}" type="pres">
      <dgm:prSet presAssocID="{5D915BD3-97FA-446F-AFA5-513B67DF21BC}" presName="sp" presStyleCnt="0"/>
      <dgm:spPr/>
    </dgm:pt>
    <dgm:pt modelId="{8640FF2D-8406-405B-8272-DB2E3F1698E8}" type="pres">
      <dgm:prSet presAssocID="{24F76518-D55A-45DC-9C61-0671873AED9B}" presName="linNode" presStyleCnt="0"/>
      <dgm:spPr/>
    </dgm:pt>
    <dgm:pt modelId="{B90BFF6F-B1D5-4485-8ADA-EB3653C720D3}" type="pres">
      <dgm:prSet presAssocID="{24F76518-D55A-45DC-9C61-0671873AED9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B51B740-1B31-4742-B583-C75383321A2B}" type="pres">
      <dgm:prSet presAssocID="{24F76518-D55A-45DC-9C61-0671873AED9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6310D78-4092-4178-BB00-0D0A087A2753}" type="pres">
      <dgm:prSet presAssocID="{ABC708C8-C233-4DF5-9161-830280A7956B}" presName="sp" presStyleCnt="0"/>
      <dgm:spPr/>
    </dgm:pt>
    <dgm:pt modelId="{84718C3D-9111-49A6-8729-BD4AC250BF65}" type="pres">
      <dgm:prSet presAssocID="{B7C44E39-740F-41D7-9B4B-4DA36F1E34A7}" presName="linNode" presStyleCnt="0"/>
      <dgm:spPr/>
    </dgm:pt>
    <dgm:pt modelId="{27004C6E-DA3B-4B47-89B5-E014D0CCD367}" type="pres">
      <dgm:prSet presAssocID="{B7C44E39-740F-41D7-9B4B-4DA36F1E34A7}" presName="parentText" presStyleLbl="node1" presStyleIdx="2" presStyleCnt="4" custScaleX="10162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3104336-DB00-4D73-A670-13DB3AAD690C}" type="pres">
      <dgm:prSet presAssocID="{B7C44E39-740F-41D7-9B4B-4DA36F1E34A7}" presName="descendantText" presStyleLbl="alignAccFollowNode1" presStyleIdx="2" presStyleCnt="4" custScaleX="102121" custScaleY="126301" custLinFactNeighborX="-185" custLinFactNeighborY="467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02EE5D3-2E0E-4CAA-865D-895BC20A9FF3}" type="pres">
      <dgm:prSet presAssocID="{7C253196-7D58-4161-9109-0B8017BA088C}" presName="sp" presStyleCnt="0"/>
      <dgm:spPr/>
    </dgm:pt>
    <dgm:pt modelId="{307946EB-1823-4AED-9F56-CCA1F9EFDAE3}" type="pres">
      <dgm:prSet presAssocID="{E977FB88-978F-4CDA-979D-761E30E36FCF}" presName="linNode" presStyleCnt="0"/>
      <dgm:spPr/>
    </dgm:pt>
    <dgm:pt modelId="{30445E13-50F7-41FA-872F-321579F5DDF4}" type="pres">
      <dgm:prSet presAssocID="{E977FB88-978F-4CDA-979D-761E30E36FC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B4DD2C5-F1DC-422A-868F-BC52F8E821A0}" type="pres">
      <dgm:prSet presAssocID="{E977FB88-978F-4CDA-979D-761E30E36FC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52FB2F4-2195-4013-BDB9-9F22E79DA9F4}" type="presOf" srcId="{24F76518-D55A-45DC-9C61-0671873AED9B}" destId="{B90BFF6F-B1D5-4485-8ADA-EB3653C720D3}" srcOrd="0" destOrd="0" presId="urn:microsoft.com/office/officeart/2005/8/layout/vList5"/>
    <dgm:cxn modelId="{FABE4EB6-C510-441D-8F57-FE270A99881B}" type="presOf" srcId="{ADEF3404-FABD-47AC-8512-498AA85B1709}" destId="{93104336-DB00-4D73-A670-13DB3AAD690C}" srcOrd="0" destOrd="3" presId="urn:microsoft.com/office/officeart/2005/8/layout/vList5"/>
    <dgm:cxn modelId="{71D69E4B-EC20-4CCE-98E0-F12ACB82AC47}" srcId="{E977FB88-978F-4CDA-979D-761E30E36FCF}" destId="{89AF011B-CD6B-492C-AD87-CF5A4E3B3EC4}" srcOrd="1" destOrd="0" parTransId="{E509A8B0-2529-491F-B455-39030FDD8DF7}" sibTransId="{12270A52-EC63-43BC-BBA2-52BA8ABAB3FA}"/>
    <dgm:cxn modelId="{07E2263B-5E11-407A-94AE-D286F99FAC14}" srcId="{B7C44E39-740F-41D7-9B4B-4DA36F1E34A7}" destId="{ADEF3404-FABD-47AC-8512-498AA85B1709}" srcOrd="3" destOrd="0" parTransId="{05BEA6A3-F227-4BAF-8195-ABC8B41264A2}" sibTransId="{D1FC29E2-2F52-4CAA-8C67-D342B6912E2B}"/>
    <dgm:cxn modelId="{A898DEDC-5E98-4744-B374-52D0EBDD8599}" type="presOf" srcId="{E47DB917-7391-4119-838B-CDA58BFBF9BA}" destId="{AB51B740-1B31-4742-B583-C75383321A2B}" srcOrd="0" destOrd="1" presId="urn:microsoft.com/office/officeart/2005/8/layout/vList5"/>
    <dgm:cxn modelId="{607F9D5F-CA7F-4AB5-88D2-DFA181FE8C44}" type="presOf" srcId="{518CDF6F-C80B-4E10-954A-DE43CC358F28}" destId="{93104336-DB00-4D73-A670-13DB3AAD690C}" srcOrd="0" destOrd="1" presId="urn:microsoft.com/office/officeart/2005/8/layout/vList5"/>
    <dgm:cxn modelId="{FC041C5A-F6DC-4CF0-80FA-14DA471989F7}" type="presOf" srcId="{A7E23FE7-3701-420F-839F-414B2945B489}" destId="{EE20B2B8-0613-49C5-A298-1FEF243F7D90}" srcOrd="0" destOrd="1" presId="urn:microsoft.com/office/officeart/2005/8/layout/vList5"/>
    <dgm:cxn modelId="{2F60F901-BF7A-458B-90F3-2C30BF6D3115}" type="presOf" srcId="{E8508A8F-69D7-4E6A-97D1-FBBA6B232CE9}" destId="{EE20B2B8-0613-49C5-A298-1FEF243F7D90}" srcOrd="0" destOrd="0" presId="urn:microsoft.com/office/officeart/2005/8/layout/vList5"/>
    <dgm:cxn modelId="{669BF6AC-B367-420F-A4E2-EAF0ABDC6528}" srcId="{5098FED2-E81A-429F-A946-D4848F80DBD3}" destId="{24F76518-D55A-45DC-9C61-0671873AED9B}" srcOrd="1" destOrd="0" parTransId="{C949DE9F-8E13-4DC9-B2D0-46C1706CBE44}" sibTransId="{ABC708C8-C233-4DF5-9161-830280A7956B}"/>
    <dgm:cxn modelId="{D0A3DCE8-B496-4DE6-87DE-945745932819}" type="presOf" srcId="{04624860-FFBC-44B7-8E69-553EBE62E89C}" destId="{AB51B740-1B31-4742-B583-C75383321A2B}" srcOrd="0" destOrd="2" presId="urn:microsoft.com/office/officeart/2005/8/layout/vList5"/>
    <dgm:cxn modelId="{9312F479-F825-47A6-8FE4-2EFE5BC570CA}" srcId="{B7C44E39-740F-41D7-9B4B-4DA36F1E34A7}" destId="{518CDF6F-C80B-4E10-954A-DE43CC358F28}" srcOrd="1" destOrd="0" parTransId="{DE011D6C-82FB-47DA-B490-E639F08664EF}" sibTransId="{A6D9AB36-25B4-4255-B351-37202B02ECD2}"/>
    <dgm:cxn modelId="{8F6067DC-7E07-4139-84ED-4AC03C0D16FC}" srcId="{A654B15E-198D-4ADF-AB42-86FFCCE349E6}" destId="{E8508A8F-69D7-4E6A-97D1-FBBA6B232CE9}" srcOrd="0" destOrd="0" parTransId="{181DEEA8-30B8-43D5-B237-461CD13D7FE4}" sibTransId="{42DD594E-6B53-42AE-9E45-46AE4BC4AA77}"/>
    <dgm:cxn modelId="{5CD08541-4600-4415-9A64-7D2736CB1840}" srcId="{24F76518-D55A-45DC-9C61-0671873AED9B}" destId="{1ADE3B30-A551-48BA-9F64-BD9104EE9737}" srcOrd="0" destOrd="0" parTransId="{646CEC87-2E2A-4610-8AFF-7E57D310158E}" sibTransId="{B75BBE67-F6F1-4C3D-915C-6DFD393830A4}"/>
    <dgm:cxn modelId="{6F23E263-FE21-444C-8E1E-9D9B779B504E}" type="presOf" srcId="{5098FED2-E81A-429F-A946-D4848F80DBD3}" destId="{B563FC68-7513-422B-8244-11AB098470FD}" srcOrd="0" destOrd="0" presId="urn:microsoft.com/office/officeart/2005/8/layout/vList5"/>
    <dgm:cxn modelId="{30B6C05A-649B-4413-9FF7-14B0D704DB06}" srcId="{B7C44E39-740F-41D7-9B4B-4DA36F1E34A7}" destId="{ECE000AF-CC87-4B40-865C-54B08EF9508B}" srcOrd="2" destOrd="0" parTransId="{F9C48A72-8C81-475A-A008-2ABD70940AB3}" sibTransId="{D36551C6-0927-463B-84DC-C2D764A2CABC}"/>
    <dgm:cxn modelId="{1B5C1580-8000-4F69-8D13-58BAEC27E7BF}" type="presOf" srcId="{A654B15E-198D-4ADF-AB42-86FFCCE349E6}" destId="{F425FC82-F11F-4847-AF7F-77BE7B65AC32}" srcOrd="0" destOrd="0" presId="urn:microsoft.com/office/officeart/2005/8/layout/vList5"/>
    <dgm:cxn modelId="{F7D2CD31-668E-400E-9EAF-21527A3B6C0C}" srcId="{5098FED2-E81A-429F-A946-D4848F80DBD3}" destId="{E977FB88-978F-4CDA-979D-761E30E36FCF}" srcOrd="3" destOrd="0" parTransId="{2B29F313-2297-46DA-9375-A3B56E574FAF}" sibTransId="{0B5D4182-6907-46DF-A1B8-9D2E4DB165E2}"/>
    <dgm:cxn modelId="{6B48E98C-E5C2-4196-BA05-F36E750CA67F}" srcId="{E977FB88-978F-4CDA-979D-761E30E36FCF}" destId="{4E539B7E-1BB4-4ECB-BAEB-EF081115B2DE}" srcOrd="0" destOrd="0" parTransId="{4AB5897A-386E-4AF9-AAD0-F22593E3BED8}" sibTransId="{48216473-E6BE-4B07-8117-686E2D597581}"/>
    <dgm:cxn modelId="{0DB271D2-ACB4-4CA2-AC14-38739C3AB47A}" srcId="{A654B15E-198D-4ADF-AB42-86FFCCE349E6}" destId="{A7E23FE7-3701-420F-839F-414B2945B489}" srcOrd="1" destOrd="0" parTransId="{A0F1FDAC-10D6-4101-9741-DCFB8D8ECC23}" sibTransId="{50CD3DAF-A6BE-4ACB-AA13-6E47FE808904}"/>
    <dgm:cxn modelId="{C7D17706-6335-440A-B7BA-F01BE695F08A}" type="presOf" srcId="{1ADE3B30-A551-48BA-9F64-BD9104EE9737}" destId="{AB51B740-1B31-4742-B583-C75383321A2B}" srcOrd="0" destOrd="0" presId="urn:microsoft.com/office/officeart/2005/8/layout/vList5"/>
    <dgm:cxn modelId="{95057965-A258-4B46-ABE4-09E986D43E2B}" srcId="{5098FED2-E81A-429F-A946-D4848F80DBD3}" destId="{A654B15E-198D-4ADF-AB42-86FFCCE349E6}" srcOrd="0" destOrd="0" parTransId="{E3647986-3F91-42F0-8997-1ED7EDAE4EFD}" sibTransId="{5D915BD3-97FA-446F-AFA5-513B67DF21BC}"/>
    <dgm:cxn modelId="{65FBC058-AA98-4030-A550-746C5CDB913D}" srcId="{5098FED2-E81A-429F-A946-D4848F80DBD3}" destId="{B7C44E39-740F-41D7-9B4B-4DA36F1E34A7}" srcOrd="2" destOrd="0" parTransId="{2EF41FE7-2485-43AD-82EB-49F21C42E03B}" sibTransId="{7C253196-7D58-4161-9109-0B8017BA088C}"/>
    <dgm:cxn modelId="{636B8085-5412-493D-A24F-3FAAC20C6C2C}" srcId="{24F76518-D55A-45DC-9C61-0671873AED9B}" destId="{04624860-FFBC-44B7-8E69-553EBE62E89C}" srcOrd="2" destOrd="0" parTransId="{22B7CAE4-6E9D-4C46-A6B6-BA70007C7DAE}" sibTransId="{958E457A-6210-4A0B-80BB-1E026BD1DD7F}"/>
    <dgm:cxn modelId="{DFF291FF-E4C9-4D18-9EEF-34AD4A4BB79A}" type="presOf" srcId="{577F37ED-8B04-43AE-91FF-166F6581C13B}" destId="{93104336-DB00-4D73-A670-13DB3AAD690C}" srcOrd="0" destOrd="0" presId="urn:microsoft.com/office/officeart/2005/8/layout/vList5"/>
    <dgm:cxn modelId="{9021937C-7937-4BEB-A59E-6C7269248DA7}" type="presOf" srcId="{E977FB88-978F-4CDA-979D-761E30E36FCF}" destId="{30445E13-50F7-41FA-872F-321579F5DDF4}" srcOrd="0" destOrd="0" presId="urn:microsoft.com/office/officeart/2005/8/layout/vList5"/>
    <dgm:cxn modelId="{1093745B-E52E-4EC3-AF01-A0C224A9F879}" srcId="{B7C44E39-740F-41D7-9B4B-4DA36F1E34A7}" destId="{78C2051F-A78E-481C-8203-B46B6F3A30BA}" srcOrd="4" destOrd="0" parTransId="{27563BFC-BEE9-4B36-91D4-BB952876214F}" sibTransId="{B1FABCEA-D621-49D0-BE7E-185702E6F0A0}"/>
    <dgm:cxn modelId="{DEB3607F-7F19-4626-999F-B00F26BA778A}" srcId="{B7C44E39-740F-41D7-9B4B-4DA36F1E34A7}" destId="{577F37ED-8B04-43AE-91FF-166F6581C13B}" srcOrd="0" destOrd="0" parTransId="{E66CDD4C-8248-4D74-A3E3-2134851B52F2}" sibTransId="{EE5EB276-C71C-46F9-A1EE-0123A09E4127}"/>
    <dgm:cxn modelId="{6F8E3F02-523B-4B5E-99D9-5513638F50EC}" type="presOf" srcId="{ECE000AF-CC87-4B40-865C-54B08EF9508B}" destId="{93104336-DB00-4D73-A670-13DB3AAD690C}" srcOrd="0" destOrd="2" presId="urn:microsoft.com/office/officeart/2005/8/layout/vList5"/>
    <dgm:cxn modelId="{BBD1D3F9-5AD8-49CA-96F2-6DCF21E1FEBD}" srcId="{24F76518-D55A-45DC-9C61-0671873AED9B}" destId="{E47DB917-7391-4119-838B-CDA58BFBF9BA}" srcOrd="1" destOrd="0" parTransId="{4A1F894E-6766-4586-8566-A194F2758AD4}" sibTransId="{59DC00ED-928F-48BD-A9FC-4FEB42640D3C}"/>
    <dgm:cxn modelId="{F76F5D0A-EA84-45B4-BB32-058FF369907A}" type="presOf" srcId="{52A27618-833E-4FB3-A109-5E73DB5C26A3}" destId="{EE20B2B8-0613-49C5-A298-1FEF243F7D90}" srcOrd="0" destOrd="2" presId="urn:microsoft.com/office/officeart/2005/8/layout/vList5"/>
    <dgm:cxn modelId="{D864A86B-0505-4153-9A47-39D30EBE9FA5}" type="presOf" srcId="{78C2051F-A78E-481C-8203-B46B6F3A30BA}" destId="{93104336-DB00-4D73-A670-13DB3AAD690C}" srcOrd="0" destOrd="4" presId="urn:microsoft.com/office/officeart/2005/8/layout/vList5"/>
    <dgm:cxn modelId="{3FB99449-9850-412C-89A2-757F2335A676}" type="presOf" srcId="{B7C44E39-740F-41D7-9B4B-4DA36F1E34A7}" destId="{27004C6E-DA3B-4B47-89B5-E014D0CCD367}" srcOrd="0" destOrd="0" presId="urn:microsoft.com/office/officeart/2005/8/layout/vList5"/>
    <dgm:cxn modelId="{E30D1791-DC1B-4C66-A41E-43ABE56213FD}" type="presOf" srcId="{4E539B7E-1BB4-4ECB-BAEB-EF081115B2DE}" destId="{BB4DD2C5-F1DC-422A-868F-BC52F8E821A0}" srcOrd="0" destOrd="0" presId="urn:microsoft.com/office/officeart/2005/8/layout/vList5"/>
    <dgm:cxn modelId="{721E5F49-2889-477E-982E-9E47D17C8A6F}" srcId="{A654B15E-198D-4ADF-AB42-86FFCCE349E6}" destId="{52A27618-833E-4FB3-A109-5E73DB5C26A3}" srcOrd="2" destOrd="0" parTransId="{6C0969F5-2001-4463-AE29-EF11C58DE60C}" sibTransId="{D93A5FC0-4C8E-4D19-80A0-DB57BB6957F4}"/>
    <dgm:cxn modelId="{58799534-4CD7-488B-82FC-1D1A824B6E40}" type="presOf" srcId="{89AF011B-CD6B-492C-AD87-CF5A4E3B3EC4}" destId="{BB4DD2C5-F1DC-422A-868F-BC52F8E821A0}" srcOrd="0" destOrd="1" presId="urn:microsoft.com/office/officeart/2005/8/layout/vList5"/>
    <dgm:cxn modelId="{D3EEFFE8-5EA4-42E2-AF9D-0B228F17F2A8}" type="presParOf" srcId="{B563FC68-7513-422B-8244-11AB098470FD}" destId="{EF738B1A-3BFD-4401-A3F6-FE9C8001CF31}" srcOrd="0" destOrd="0" presId="urn:microsoft.com/office/officeart/2005/8/layout/vList5"/>
    <dgm:cxn modelId="{ED88E1DD-30E9-43F1-99EF-9F0AD9432461}" type="presParOf" srcId="{EF738B1A-3BFD-4401-A3F6-FE9C8001CF31}" destId="{F425FC82-F11F-4847-AF7F-77BE7B65AC32}" srcOrd="0" destOrd="0" presId="urn:microsoft.com/office/officeart/2005/8/layout/vList5"/>
    <dgm:cxn modelId="{6A4883E9-B701-46D3-83FE-97FCF08CD74D}" type="presParOf" srcId="{EF738B1A-3BFD-4401-A3F6-FE9C8001CF31}" destId="{EE20B2B8-0613-49C5-A298-1FEF243F7D90}" srcOrd="1" destOrd="0" presId="urn:microsoft.com/office/officeart/2005/8/layout/vList5"/>
    <dgm:cxn modelId="{4FA709E9-EE29-4173-BEC8-17D8D1A10A69}" type="presParOf" srcId="{B563FC68-7513-422B-8244-11AB098470FD}" destId="{B39D52C5-85ED-4AD0-9E54-5779F5B05CEC}" srcOrd="1" destOrd="0" presId="urn:microsoft.com/office/officeart/2005/8/layout/vList5"/>
    <dgm:cxn modelId="{DD85BC04-D101-4215-AD51-3F10355DE108}" type="presParOf" srcId="{B563FC68-7513-422B-8244-11AB098470FD}" destId="{8640FF2D-8406-405B-8272-DB2E3F1698E8}" srcOrd="2" destOrd="0" presId="urn:microsoft.com/office/officeart/2005/8/layout/vList5"/>
    <dgm:cxn modelId="{6BBE4BDC-25F6-44DC-9007-A22F4BD9280B}" type="presParOf" srcId="{8640FF2D-8406-405B-8272-DB2E3F1698E8}" destId="{B90BFF6F-B1D5-4485-8ADA-EB3653C720D3}" srcOrd="0" destOrd="0" presId="urn:microsoft.com/office/officeart/2005/8/layout/vList5"/>
    <dgm:cxn modelId="{41AB41CE-CA1F-4B04-A709-255C3C14DB1B}" type="presParOf" srcId="{8640FF2D-8406-405B-8272-DB2E3F1698E8}" destId="{AB51B740-1B31-4742-B583-C75383321A2B}" srcOrd="1" destOrd="0" presId="urn:microsoft.com/office/officeart/2005/8/layout/vList5"/>
    <dgm:cxn modelId="{FCB590E2-DF2F-4FC8-A6B6-9CF6D9D3C1BC}" type="presParOf" srcId="{B563FC68-7513-422B-8244-11AB098470FD}" destId="{86310D78-4092-4178-BB00-0D0A087A2753}" srcOrd="3" destOrd="0" presId="urn:microsoft.com/office/officeart/2005/8/layout/vList5"/>
    <dgm:cxn modelId="{74A96CB5-FC64-44A5-997F-23878BA6E210}" type="presParOf" srcId="{B563FC68-7513-422B-8244-11AB098470FD}" destId="{84718C3D-9111-49A6-8729-BD4AC250BF65}" srcOrd="4" destOrd="0" presId="urn:microsoft.com/office/officeart/2005/8/layout/vList5"/>
    <dgm:cxn modelId="{7F5B34FD-BC9A-4CB1-BA6D-B31F50C03255}" type="presParOf" srcId="{84718C3D-9111-49A6-8729-BD4AC250BF65}" destId="{27004C6E-DA3B-4B47-89B5-E014D0CCD367}" srcOrd="0" destOrd="0" presId="urn:microsoft.com/office/officeart/2005/8/layout/vList5"/>
    <dgm:cxn modelId="{B4243379-183A-456D-BB41-5849F37F02BB}" type="presParOf" srcId="{84718C3D-9111-49A6-8729-BD4AC250BF65}" destId="{93104336-DB00-4D73-A670-13DB3AAD690C}" srcOrd="1" destOrd="0" presId="urn:microsoft.com/office/officeart/2005/8/layout/vList5"/>
    <dgm:cxn modelId="{CE041894-4946-42D4-BB73-988631E1EE0B}" type="presParOf" srcId="{B563FC68-7513-422B-8244-11AB098470FD}" destId="{002EE5D3-2E0E-4CAA-865D-895BC20A9FF3}" srcOrd="5" destOrd="0" presId="urn:microsoft.com/office/officeart/2005/8/layout/vList5"/>
    <dgm:cxn modelId="{B92FC1FD-2912-477F-9F5A-3B00EBF61547}" type="presParOf" srcId="{B563FC68-7513-422B-8244-11AB098470FD}" destId="{307946EB-1823-4AED-9F56-CCA1F9EFDAE3}" srcOrd="6" destOrd="0" presId="urn:microsoft.com/office/officeart/2005/8/layout/vList5"/>
    <dgm:cxn modelId="{CA810A1C-C5A9-42DB-976E-B205E09B8348}" type="presParOf" srcId="{307946EB-1823-4AED-9F56-CCA1F9EFDAE3}" destId="{30445E13-50F7-41FA-872F-321579F5DDF4}" srcOrd="0" destOrd="0" presId="urn:microsoft.com/office/officeart/2005/8/layout/vList5"/>
    <dgm:cxn modelId="{5792F310-CA34-41A5-BB06-62BFACE9F6E5}" type="presParOf" srcId="{307946EB-1823-4AED-9F56-CCA1F9EFDAE3}" destId="{BB4DD2C5-F1DC-422A-868F-BC52F8E821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35175-D32C-489D-8A08-EF99A20BCC95}" type="doc">
      <dgm:prSet loTypeId="urn:microsoft.com/office/officeart/2005/8/layout/list1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4EBE1FB5-ACA4-4BC0-B7DC-E4AC351F4F3B}">
      <dgm:prSet phldrT="[Text]" custT="1"/>
      <dgm:spPr/>
      <dgm:t>
        <a:bodyPr/>
        <a:lstStyle/>
        <a:p>
          <a:r>
            <a:rPr lang="bg-BG" sz="2000" b="1" dirty="0" smtClean="0"/>
            <a:t>ИКТ</a:t>
          </a:r>
          <a:endParaRPr lang="bg-BG" sz="2000" b="1" dirty="0"/>
        </a:p>
      </dgm:t>
    </dgm:pt>
    <dgm:pt modelId="{8580A4AC-297E-4110-BC66-7601764CB6A0}" type="parTrans" cxnId="{ED65FE3E-F053-4C0D-A80B-8F9C61604FE5}">
      <dgm:prSet/>
      <dgm:spPr/>
      <dgm:t>
        <a:bodyPr/>
        <a:lstStyle/>
        <a:p>
          <a:endParaRPr lang="bg-BG"/>
        </a:p>
      </dgm:t>
    </dgm:pt>
    <dgm:pt modelId="{3E33B0D6-A278-49A5-B57F-FE772547B598}" type="sibTrans" cxnId="{ED65FE3E-F053-4C0D-A80B-8F9C61604FE5}">
      <dgm:prSet/>
      <dgm:spPr/>
      <dgm:t>
        <a:bodyPr/>
        <a:lstStyle/>
        <a:p>
          <a:endParaRPr lang="bg-BG"/>
        </a:p>
      </dgm:t>
    </dgm:pt>
    <dgm:pt modelId="{E26A74B6-E8F4-4060-A0F5-84DECFE4CD0F}">
      <dgm:prSet custT="1"/>
      <dgm:spPr/>
      <dgm:t>
        <a:bodyPr/>
        <a:lstStyle/>
        <a:p>
          <a:r>
            <a:rPr lang="bg-BG" sz="1800" dirty="0" smtClean="0"/>
            <a:t>Инфраструктура в градовете (70% от населението) - ЕФРР</a:t>
          </a:r>
          <a:endParaRPr lang="bg-BG" sz="1800" dirty="0"/>
        </a:p>
      </dgm:t>
    </dgm:pt>
    <dgm:pt modelId="{232FE5D3-3A98-4E18-9D46-6C9ED953FF2D}" type="parTrans" cxnId="{3ED63089-45F0-4A0C-8845-29B40E9FAB27}">
      <dgm:prSet/>
      <dgm:spPr/>
      <dgm:t>
        <a:bodyPr/>
        <a:lstStyle/>
        <a:p>
          <a:endParaRPr lang="bg-BG"/>
        </a:p>
      </dgm:t>
    </dgm:pt>
    <dgm:pt modelId="{6EB41697-FF72-4518-9DC4-67DBB58D06CE}" type="sibTrans" cxnId="{3ED63089-45F0-4A0C-8845-29B40E9FAB27}">
      <dgm:prSet/>
      <dgm:spPr/>
      <dgm:t>
        <a:bodyPr/>
        <a:lstStyle/>
        <a:p>
          <a:endParaRPr lang="bg-BG"/>
        </a:p>
      </dgm:t>
    </dgm:pt>
    <dgm:pt modelId="{DCF578A8-B740-464D-94C5-DBE7CF64615C}">
      <dgm:prSet custT="1"/>
      <dgm:spPr/>
      <dgm:t>
        <a:bodyPr/>
        <a:lstStyle/>
        <a:p>
          <a:r>
            <a:rPr lang="bg-BG" sz="1800" dirty="0" smtClean="0"/>
            <a:t>ПРСР</a:t>
          </a:r>
          <a:endParaRPr lang="bg-BG" sz="1800" dirty="0"/>
        </a:p>
      </dgm:t>
    </dgm:pt>
    <dgm:pt modelId="{7F13CFF4-DF4B-4608-A96C-996BAD24F14C}" type="parTrans" cxnId="{B6C0A1C7-1660-40D2-ADDB-C9E9B946C9CB}">
      <dgm:prSet/>
      <dgm:spPr/>
      <dgm:t>
        <a:bodyPr/>
        <a:lstStyle/>
        <a:p>
          <a:endParaRPr lang="bg-BG"/>
        </a:p>
      </dgm:t>
    </dgm:pt>
    <dgm:pt modelId="{7584FA4B-3973-4770-883B-606F312FD0AA}" type="sibTrans" cxnId="{B6C0A1C7-1660-40D2-ADDB-C9E9B946C9CB}">
      <dgm:prSet/>
      <dgm:spPr/>
      <dgm:t>
        <a:bodyPr/>
        <a:lstStyle/>
        <a:p>
          <a:endParaRPr lang="bg-BG"/>
        </a:p>
      </dgm:t>
    </dgm:pt>
    <dgm:pt modelId="{BD35DEC7-E059-434F-A382-C414F8BDB3F7}">
      <dgm:prSet custT="1"/>
      <dgm:spPr/>
      <dgm:t>
        <a:bodyPr/>
        <a:lstStyle/>
        <a:p>
          <a:r>
            <a:rPr lang="bg-BG" sz="2000" b="1" dirty="0" smtClean="0"/>
            <a:t>Образование</a:t>
          </a:r>
        </a:p>
      </dgm:t>
    </dgm:pt>
    <dgm:pt modelId="{F570577E-83E8-4447-9EE1-C7FD9ECD6EDB}" type="parTrans" cxnId="{D252D48D-D9EB-4041-B6F5-628D5D89494F}">
      <dgm:prSet/>
      <dgm:spPr/>
      <dgm:t>
        <a:bodyPr/>
        <a:lstStyle/>
        <a:p>
          <a:endParaRPr lang="bg-BG"/>
        </a:p>
      </dgm:t>
    </dgm:pt>
    <dgm:pt modelId="{73FD995F-E843-4AEA-84E3-BECA9FDF6A3D}" type="sibTrans" cxnId="{D252D48D-D9EB-4041-B6F5-628D5D89494F}">
      <dgm:prSet/>
      <dgm:spPr/>
      <dgm:t>
        <a:bodyPr/>
        <a:lstStyle/>
        <a:p>
          <a:endParaRPr lang="bg-BG"/>
        </a:p>
      </dgm:t>
    </dgm:pt>
    <dgm:pt modelId="{4D3B5C23-DB44-4F2C-ADFE-3A716463ABEB}">
      <dgm:prSet custT="1"/>
      <dgm:spPr/>
      <dgm:t>
        <a:bodyPr/>
        <a:lstStyle/>
        <a:p>
          <a:r>
            <a:rPr lang="bg-BG" sz="1800" dirty="0" smtClean="0"/>
            <a:t>Липсва ОП (в процес на разработване, неодобрена, фондове?)</a:t>
          </a:r>
          <a:endParaRPr lang="bg-BG" sz="1800" dirty="0"/>
        </a:p>
      </dgm:t>
    </dgm:pt>
    <dgm:pt modelId="{E86DA979-9F14-4E8C-9F5B-A49A6ACFF515}" type="parTrans" cxnId="{67937705-DB3B-4430-B966-87B74F0570CD}">
      <dgm:prSet/>
      <dgm:spPr/>
      <dgm:t>
        <a:bodyPr/>
        <a:lstStyle/>
        <a:p>
          <a:endParaRPr lang="bg-BG"/>
        </a:p>
      </dgm:t>
    </dgm:pt>
    <dgm:pt modelId="{7DD3E03B-A2D2-4E63-B108-11EDF3FBB6CE}" type="sibTrans" cxnId="{67937705-DB3B-4430-B966-87B74F0570CD}">
      <dgm:prSet/>
      <dgm:spPr/>
      <dgm:t>
        <a:bodyPr/>
        <a:lstStyle/>
        <a:p>
          <a:endParaRPr lang="bg-BG"/>
        </a:p>
      </dgm:t>
    </dgm:pt>
    <dgm:pt modelId="{8063C8B2-F9B2-4961-A69B-50A0DFB284DB}">
      <dgm:prSet custT="1"/>
      <dgm:spPr/>
      <dgm:t>
        <a:bodyPr/>
        <a:lstStyle/>
        <a:p>
          <a:r>
            <a:rPr lang="bg-BG" sz="2000" b="1" dirty="0" smtClean="0"/>
            <a:t>Административен капацитет</a:t>
          </a:r>
          <a:endParaRPr lang="bg-BG" sz="2000" b="1" dirty="0"/>
        </a:p>
      </dgm:t>
    </dgm:pt>
    <dgm:pt modelId="{9720CBCB-0655-45CB-81E9-9A394ADDF525}" type="parTrans" cxnId="{5D605F13-1C1F-4AA5-B261-E60C73371A7C}">
      <dgm:prSet/>
      <dgm:spPr/>
      <dgm:t>
        <a:bodyPr/>
        <a:lstStyle/>
        <a:p>
          <a:endParaRPr lang="bg-BG"/>
        </a:p>
      </dgm:t>
    </dgm:pt>
    <dgm:pt modelId="{00366C17-E599-47DD-AED2-7A7D873E8B49}" type="sibTrans" cxnId="{5D605F13-1C1F-4AA5-B261-E60C73371A7C}">
      <dgm:prSet/>
      <dgm:spPr/>
      <dgm:t>
        <a:bodyPr/>
        <a:lstStyle/>
        <a:p>
          <a:endParaRPr lang="bg-BG"/>
        </a:p>
      </dgm:t>
    </dgm:pt>
    <dgm:pt modelId="{6E07B6AB-F327-40DE-84DA-9B10D6BB44BE}">
      <dgm:prSet custT="1"/>
      <dgm:spPr/>
      <dgm:t>
        <a:bodyPr/>
        <a:lstStyle/>
        <a:p>
          <a:r>
            <a:rPr lang="bg-BG" sz="1800" smtClean="0"/>
            <a:t>еУправление</a:t>
          </a:r>
          <a:endParaRPr lang="bg-BG" sz="1800" dirty="0"/>
        </a:p>
      </dgm:t>
    </dgm:pt>
    <dgm:pt modelId="{FDC8269A-1536-4AEF-9ABC-E7A561DDFCB5}" type="parTrans" cxnId="{1A7DD340-88B9-489F-AA3D-E8A9EC2C1A26}">
      <dgm:prSet/>
      <dgm:spPr/>
      <dgm:t>
        <a:bodyPr/>
        <a:lstStyle/>
        <a:p>
          <a:endParaRPr lang="bg-BG"/>
        </a:p>
      </dgm:t>
    </dgm:pt>
    <dgm:pt modelId="{F082EAE5-BDAE-4B09-8341-A67AEBC4C9CF}" type="sibTrans" cxnId="{1A7DD340-88B9-489F-AA3D-E8A9EC2C1A26}">
      <dgm:prSet/>
      <dgm:spPr/>
      <dgm:t>
        <a:bodyPr/>
        <a:lstStyle/>
        <a:p>
          <a:endParaRPr lang="bg-BG"/>
        </a:p>
      </dgm:t>
    </dgm:pt>
    <dgm:pt modelId="{90246833-8E8B-44E7-A69F-9217A07072B4}">
      <dgm:prSet custT="1"/>
      <dgm:spPr/>
      <dgm:t>
        <a:bodyPr/>
        <a:lstStyle/>
        <a:p>
          <a:r>
            <a:rPr lang="bg-BG" sz="1800" dirty="0" smtClean="0"/>
            <a:t>еИнфраструктура</a:t>
          </a:r>
        </a:p>
      </dgm:t>
    </dgm:pt>
    <dgm:pt modelId="{2FCB2278-A7F2-4C8C-8EA5-4D5310A39E41}" type="parTrans" cxnId="{19BA7895-E051-4663-BA19-28DDCF2E3EE6}">
      <dgm:prSet/>
      <dgm:spPr/>
      <dgm:t>
        <a:bodyPr/>
        <a:lstStyle/>
        <a:p>
          <a:endParaRPr lang="bg-BG"/>
        </a:p>
      </dgm:t>
    </dgm:pt>
    <dgm:pt modelId="{496C7A21-E95D-411F-91BA-E41EF2943B56}" type="sibTrans" cxnId="{19BA7895-E051-4663-BA19-28DDCF2E3EE6}">
      <dgm:prSet/>
      <dgm:spPr/>
      <dgm:t>
        <a:bodyPr/>
        <a:lstStyle/>
        <a:p>
          <a:endParaRPr lang="bg-BG"/>
        </a:p>
      </dgm:t>
    </dgm:pt>
    <dgm:pt modelId="{23C9CCB6-3ADC-4A51-A276-BE4B21981190}">
      <dgm:prSet custT="1"/>
      <dgm:spPr/>
      <dgm:t>
        <a:bodyPr/>
        <a:lstStyle/>
        <a:p>
          <a:r>
            <a:rPr lang="bg-BG" sz="2000" b="1" dirty="0" smtClean="0"/>
            <a:t>Иновации</a:t>
          </a:r>
        </a:p>
      </dgm:t>
    </dgm:pt>
    <dgm:pt modelId="{1BA73E8F-B910-4CCC-B271-6D5FE89CB489}" type="parTrans" cxnId="{50DBFDAB-7136-4F29-AFBA-F683CF40CBC8}">
      <dgm:prSet/>
      <dgm:spPr/>
      <dgm:t>
        <a:bodyPr/>
        <a:lstStyle/>
        <a:p>
          <a:endParaRPr lang="bg-BG"/>
        </a:p>
      </dgm:t>
    </dgm:pt>
    <dgm:pt modelId="{E9607C99-0B5E-4E38-886B-6B069DD9EA89}" type="sibTrans" cxnId="{50DBFDAB-7136-4F29-AFBA-F683CF40CBC8}">
      <dgm:prSet/>
      <dgm:spPr/>
      <dgm:t>
        <a:bodyPr/>
        <a:lstStyle/>
        <a:p>
          <a:endParaRPr lang="bg-BG"/>
        </a:p>
      </dgm:t>
    </dgm:pt>
    <dgm:pt modelId="{CE642D9F-5761-4AB5-A915-478A97D5D21A}">
      <dgm:prSet custT="1"/>
      <dgm:spPr/>
      <dgm:t>
        <a:bodyPr/>
        <a:lstStyle/>
        <a:p>
          <a:r>
            <a:rPr lang="bg-BG" sz="1800" dirty="0" smtClean="0"/>
            <a:t>Предприятия</a:t>
          </a:r>
        </a:p>
      </dgm:t>
    </dgm:pt>
    <dgm:pt modelId="{EF7DF0D7-7300-4416-ABF0-67D65D5CFB95}" type="parTrans" cxnId="{E4D9F758-98AB-48B5-B90D-5735BF4A5A64}">
      <dgm:prSet/>
      <dgm:spPr/>
      <dgm:t>
        <a:bodyPr/>
        <a:lstStyle/>
        <a:p>
          <a:endParaRPr lang="bg-BG"/>
        </a:p>
      </dgm:t>
    </dgm:pt>
    <dgm:pt modelId="{8EA72615-30D1-4CF0-BBFE-AB70CB0D549B}" type="sibTrans" cxnId="{E4D9F758-98AB-48B5-B90D-5735BF4A5A64}">
      <dgm:prSet/>
      <dgm:spPr/>
      <dgm:t>
        <a:bodyPr/>
        <a:lstStyle/>
        <a:p>
          <a:endParaRPr lang="bg-BG"/>
        </a:p>
      </dgm:t>
    </dgm:pt>
    <dgm:pt modelId="{41D7873C-B03C-4486-8A66-94FCFC4DD50C}">
      <dgm:prSet custT="1"/>
      <dgm:spPr/>
      <dgm:t>
        <a:bodyPr/>
        <a:lstStyle/>
        <a:p>
          <a:r>
            <a:rPr lang="bg-BG" sz="1800" dirty="0" smtClean="0"/>
            <a:t>Градски ареали (обществени иновации)</a:t>
          </a:r>
        </a:p>
      </dgm:t>
    </dgm:pt>
    <dgm:pt modelId="{CFC630C2-AD24-4CAF-94F3-C7546BDD035A}" type="parTrans" cxnId="{5B2B7E79-7FCF-4709-B818-EBD22678DFC2}">
      <dgm:prSet/>
      <dgm:spPr/>
      <dgm:t>
        <a:bodyPr/>
        <a:lstStyle/>
        <a:p>
          <a:endParaRPr lang="bg-BG"/>
        </a:p>
      </dgm:t>
    </dgm:pt>
    <dgm:pt modelId="{CCF77E95-B98F-4DDD-B424-1CA4E323CED7}" type="sibTrans" cxnId="{5B2B7E79-7FCF-4709-B818-EBD22678DFC2}">
      <dgm:prSet/>
      <dgm:spPr/>
      <dgm:t>
        <a:bodyPr/>
        <a:lstStyle/>
        <a:p>
          <a:endParaRPr lang="bg-BG"/>
        </a:p>
      </dgm:t>
    </dgm:pt>
    <dgm:pt modelId="{B38387FC-B4D2-448E-A748-640A374A07D5}">
      <dgm:prSet custT="1"/>
      <dgm:spPr/>
      <dgm:t>
        <a:bodyPr/>
        <a:lstStyle/>
        <a:p>
          <a:r>
            <a:rPr lang="bg-BG" sz="2000" b="1" dirty="0" smtClean="0"/>
            <a:t>Възможно намаление на средствата от ЕС</a:t>
          </a:r>
          <a:endParaRPr lang="bg-BG" sz="2000" dirty="0" smtClean="0"/>
        </a:p>
      </dgm:t>
    </dgm:pt>
    <dgm:pt modelId="{DE86AE5D-2436-4D5C-9C6D-4A2D5BEE981B}" type="parTrans" cxnId="{6599281D-5C92-4961-9FBB-2FE9FF1F885C}">
      <dgm:prSet/>
      <dgm:spPr/>
      <dgm:t>
        <a:bodyPr/>
        <a:lstStyle/>
        <a:p>
          <a:endParaRPr lang="bg-BG"/>
        </a:p>
      </dgm:t>
    </dgm:pt>
    <dgm:pt modelId="{06860D23-E56B-4065-B7C6-276152606BAC}" type="sibTrans" cxnId="{6599281D-5C92-4961-9FBB-2FE9FF1F885C}">
      <dgm:prSet/>
      <dgm:spPr/>
      <dgm:t>
        <a:bodyPr/>
        <a:lstStyle/>
        <a:p>
          <a:endParaRPr lang="bg-BG"/>
        </a:p>
      </dgm:t>
    </dgm:pt>
    <dgm:pt modelId="{0B0B9FB1-EBEF-4A25-8C4B-7633BCB03AB2}">
      <dgm:prSet custT="1"/>
      <dgm:spPr/>
      <dgm:t>
        <a:bodyPr/>
        <a:lstStyle/>
        <a:p>
          <a:r>
            <a:rPr lang="bg-BG" sz="1800" dirty="0" smtClean="0"/>
            <a:t>Селски райони (обществени иновации)</a:t>
          </a:r>
        </a:p>
      </dgm:t>
    </dgm:pt>
    <dgm:pt modelId="{DB3CDD11-F577-4E0B-B478-CADE37553017}" type="parTrans" cxnId="{038F846F-E22A-4285-8A66-B0EEF25395D5}">
      <dgm:prSet/>
      <dgm:spPr/>
      <dgm:t>
        <a:bodyPr/>
        <a:lstStyle/>
        <a:p>
          <a:endParaRPr lang="bg-BG"/>
        </a:p>
      </dgm:t>
    </dgm:pt>
    <dgm:pt modelId="{0B91BA19-E60E-425D-A36F-3A1B0BD2C5D0}" type="sibTrans" cxnId="{038F846F-E22A-4285-8A66-B0EEF25395D5}">
      <dgm:prSet/>
      <dgm:spPr/>
      <dgm:t>
        <a:bodyPr/>
        <a:lstStyle/>
        <a:p>
          <a:endParaRPr lang="bg-BG"/>
        </a:p>
      </dgm:t>
    </dgm:pt>
    <dgm:pt modelId="{F0D0960C-D867-47C3-8662-B3856F20849A}" type="pres">
      <dgm:prSet presAssocID="{5F335175-D32C-489D-8A08-EF99A20BCC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C3CD3C9-4562-455F-AA20-BDBD9BF0A6F2}" type="pres">
      <dgm:prSet presAssocID="{4EBE1FB5-ACA4-4BC0-B7DC-E4AC351F4F3B}" presName="parentLin" presStyleCnt="0"/>
      <dgm:spPr/>
    </dgm:pt>
    <dgm:pt modelId="{2703683B-2390-4D0E-B5E0-067FFD6358CC}" type="pres">
      <dgm:prSet presAssocID="{4EBE1FB5-ACA4-4BC0-B7DC-E4AC351F4F3B}" presName="parentLeftMargin" presStyleLbl="node1" presStyleIdx="0" presStyleCnt="5"/>
      <dgm:spPr/>
      <dgm:t>
        <a:bodyPr/>
        <a:lstStyle/>
        <a:p>
          <a:endParaRPr lang="bg-BG"/>
        </a:p>
      </dgm:t>
    </dgm:pt>
    <dgm:pt modelId="{7C7C30B3-EED1-47D5-B732-75E824EDE724}" type="pres">
      <dgm:prSet presAssocID="{4EBE1FB5-ACA4-4BC0-B7DC-E4AC351F4F3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A9BA4E8-B3AE-4EE4-AF65-B25D500C2FFA}" type="pres">
      <dgm:prSet presAssocID="{4EBE1FB5-ACA4-4BC0-B7DC-E4AC351F4F3B}" presName="negativeSpace" presStyleCnt="0"/>
      <dgm:spPr/>
    </dgm:pt>
    <dgm:pt modelId="{C2BE28E3-2B6A-4F03-911A-00C3E7868EA7}" type="pres">
      <dgm:prSet presAssocID="{4EBE1FB5-ACA4-4BC0-B7DC-E4AC351F4F3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A7F98C3-9FB0-4E51-8450-32EFBB07EE4D}" type="pres">
      <dgm:prSet presAssocID="{3E33B0D6-A278-49A5-B57F-FE772547B598}" presName="spaceBetweenRectangles" presStyleCnt="0"/>
      <dgm:spPr/>
    </dgm:pt>
    <dgm:pt modelId="{328F9659-17B6-4574-A376-6C4212D12629}" type="pres">
      <dgm:prSet presAssocID="{BD35DEC7-E059-434F-A382-C414F8BDB3F7}" presName="parentLin" presStyleCnt="0"/>
      <dgm:spPr/>
    </dgm:pt>
    <dgm:pt modelId="{0B97650A-38E2-478D-8223-901681A20316}" type="pres">
      <dgm:prSet presAssocID="{BD35DEC7-E059-434F-A382-C414F8BDB3F7}" presName="parentLeftMargin" presStyleLbl="node1" presStyleIdx="0" presStyleCnt="5"/>
      <dgm:spPr/>
      <dgm:t>
        <a:bodyPr/>
        <a:lstStyle/>
        <a:p>
          <a:endParaRPr lang="bg-BG"/>
        </a:p>
      </dgm:t>
    </dgm:pt>
    <dgm:pt modelId="{8B315206-CA27-46DB-BB89-8A1E419B1C13}" type="pres">
      <dgm:prSet presAssocID="{BD35DEC7-E059-434F-A382-C414F8BDB3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C5D6E37-2EB2-460B-949C-877AE132367D}" type="pres">
      <dgm:prSet presAssocID="{BD35DEC7-E059-434F-A382-C414F8BDB3F7}" presName="negativeSpace" presStyleCnt="0"/>
      <dgm:spPr/>
    </dgm:pt>
    <dgm:pt modelId="{6DCD8F02-88FD-42DD-8F4C-0751C37C669C}" type="pres">
      <dgm:prSet presAssocID="{BD35DEC7-E059-434F-A382-C414F8BDB3F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87B4213-8318-4D67-A7F8-09A9CE8C2D65}" type="pres">
      <dgm:prSet presAssocID="{73FD995F-E843-4AEA-84E3-BECA9FDF6A3D}" presName="spaceBetweenRectangles" presStyleCnt="0"/>
      <dgm:spPr/>
    </dgm:pt>
    <dgm:pt modelId="{24C80940-FAEF-4ED7-BF01-861BE3E683A4}" type="pres">
      <dgm:prSet presAssocID="{8063C8B2-F9B2-4961-A69B-50A0DFB284DB}" presName="parentLin" presStyleCnt="0"/>
      <dgm:spPr/>
    </dgm:pt>
    <dgm:pt modelId="{7709E78B-BFAA-4A26-B2E3-8D6B44D9FF1F}" type="pres">
      <dgm:prSet presAssocID="{8063C8B2-F9B2-4961-A69B-50A0DFB284DB}" presName="parentLeftMargin" presStyleLbl="node1" presStyleIdx="1" presStyleCnt="5"/>
      <dgm:spPr/>
      <dgm:t>
        <a:bodyPr/>
        <a:lstStyle/>
        <a:p>
          <a:endParaRPr lang="bg-BG"/>
        </a:p>
      </dgm:t>
    </dgm:pt>
    <dgm:pt modelId="{514A0C09-3C33-427B-ACB3-17BD7301434F}" type="pres">
      <dgm:prSet presAssocID="{8063C8B2-F9B2-4961-A69B-50A0DFB284D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2F2DF5E-BD3D-4352-BB0C-6DEAF61E6608}" type="pres">
      <dgm:prSet presAssocID="{8063C8B2-F9B2-4961-A69B-50A0DFB284DB}" presName="negativeSpace" presStyleCnt="0"/>
      <dgm:spPr/>
    </dgm:pt>
    <dgm:pt modelId="{6FA420C2-CAEA-4433-A684-8EB51B39B5AA}" type="pres">
      <dgm:prSet presAssocID="{8063C8B2-F9B2-4961-A69B-50A0DFB284D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C262134-D5F8-4E17-B2B9-FE879AEFCCD7}" type="pres">
      <dgm:prSet presAssocID="{00366C17-E599-47DD-AED2-7A7D873E8B49}" presName="spaceBetweenRectangles" presStyleCnt="0"/>
      <dgm:spPr/>
    </dgm:pt>
    <dgm:pt modelId="{D26115AB-E603-47F2-B0B5-589838151EFE}" type="pres">
      <dgm:prSet presAssocID="{23C9CCB6-3ADC-4A51-A276-BE4B21981190}" presName="parentLin" presStyleCnt="0"/>
      <dgm:spPr/>
    </dgm:pt>
    <dgm:pt modelId="{82592F5E-BE0D-4CB4-A1F2-C104ADF36E56}" type="pres">
      <dgm:prSet presAssocID="{23C9CCB6-3ADC-4A51-A276-BE4B21981190}" presName="parentLeftMargin" presStyleLbl="node1" presStyleIdx="2" presStyleCnt="5"/>
      <dgm:spPr/>
      <dgm:t>
        <a:bodyPr/>
        <a:lstStyle/>
        <a:p>
          <a:endParaRPr lang="bg-BG"/>
        </a:p>
      </dgm:t>
    </dgm:pt>
    <dgm:pt modelId="{CA90127E-EA38-4993-B8D8-242210AE0DC4}" type="pres">
      <dgm:prSet presAssocID="{23C9CCB6-3ADC-4A51-A276-BE4B2198119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3EDCD2-77C4-4BCF-A7C3-F3A3A47B1263}" type="pres">
      <dgm:prSet presAssocID="{23C9CCB6-3ADC-4A51-A276-BE4B21981190}" presName="negativeSpace" presStyleCnt="0"/>
      <dgm:spPr/>
    </dgm:pt>
    <dgm:pt modelId="{9F556E64-0374-4934-801F-EEEBE12EECD7}" type="pres">
      <dgm:prSet presAssocID="{23C9CCB6-3ADC-4A51-A276-BE4B2198119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94DA339-82F1-44FA-83C5-80E1F3AC3673}" type="pres">
      <dgm:prSet presAssocID="{E9607C99-0B5E-4E38-886B-6B069DD9EA89}" presName="spaceBetweenRectangles" presStyleCnt="0"/>
      <dgm:spPr/>
    </dgm:pt>
    <dgm:pt modelId="{BB3E01DD-25D5-4CC3-AEAE-67719F6F0627}" type="pres">
      <dgm:prSet presAssocID="{B38387FC-B4D2-448E-A748-640A374A07D5}" presName="parentLin" presStyleCnt="0"/>
      <dgm:spPr/>
    </dgm:pt>
    <dgm:pt modelId="{E27A2997-05ED-4A55-B654-70E9CCCDF6A1}" type="pres">
      <dgm:prSet presAssocID="{B38387FC-B4D2-448E-A748-640A374A07D5}" presName="parentLeftMargin" presStyleLbl="node1" presStyleIdx="3" presStyleCnt="5"/>
      <dgm:spPr/>
      <dgm:t>
        <a:bodyPr/>
        <a:lstStyle/>
        <a:p>
          <a:endParaRPr lang="bg-BG"/>
        </a:p>
      </dgm:t>
    </dgm:pt>
    <dgm:pt modelId="{BBE9A5C8-C4B9-48F5-AED0-28AFDB1F7EAF}" type="pres">
      <dgm:prSet presAssocID="{B38387FC-B4D2-448E-A748-640A374A07D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B6A31A2-D07C-4B07-8A94-E3084AA006B8}" type="pres">
      <dgm:prSet presAssocID="{B38387FC-B4D2-448E-A748-640A374A07D5}" presName="negativeSpace" presStyleCnt="0"/>
      <dgm:spPr/>
    </dgm:pt>
    <dgm:pt modelId="{8C0CE771-27E6-40BD-B644-EAAEF366D546}" type="pres">
      <dgm:prSet presAssocID="{B38387FC-B4D2-448E-A748-640A374A07D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38F846F-E22A-4285-8A66-B0EEF25395D5}" srcId="{23C9CCB6-3ADC-4A51-A276-BE4B21981190}" destId="{0B0B9FB1-EBEF-4A25-8C4B-7633BCB03AB2}" srcOrd="2" destOrd="0" parTransId="{DB3CDD11-F577-4E0B-B478-CADE37553017}" sibTransId="{0B91BA19-E60E-425D-A36F-3A1B0BD2C5D0}"/>
    <dgm:cxn modelId="{7614CE49-F16E-4477-8662-6C8AE751803E}" type="presOf" srcId="{BD35DEC7-E059-434F-A382-C414F8BDB3F7}" destId="{0B97650A-38E2-478D-8223-901681A20316}" srcOrd="0" destOrd="0" presId="urn:microsoft.com/office/officeart/2005/8/layout/list1"/>
    <dgm:cxn modelId="{64CE01D7-1089-4AE4-8C64-413E008C0ED7}" type="presOf" srcId="{B38387FC-B4D2-448E-A748-640A374A07D5}" destId="{E27A2997-05ED-4A55-B654-70E9CCCDF6A1}" srcOrd="0" destOrd="0" presId="urn:microsoft.com/office/officeart/2005/8/layout/list1"/>
    <dgm:cxn modelId="{19BA7895-E051-4663-BA19-28DDCF2E3EE6}" srcId="{8063C8B2-F9B2-4961-A69B-50A0DFB284DB}" destId="{90246833-8E8B-44E7-A69F-9217A07072B4}" srcOrd="1" destOrd="0" parTransId="{2FCB2278-A7F2-4C8C-8EA5-4D5310A39E41}" sibTransId="{496C7A21-E95D-411F-91BA-E41EF2943B56}"/>
    <dgm:cxn modelId="{8C07884B-905F-4C44-ADF9-2238A6790868}" type="presOf" srcId="{E26A74B6-E8F4-4060-A0F5-84DECFE4CD0F}" destId="{C2BE28E3-2B6A-4F03-911A-00C3E7868EA7}" srcOrd="0" destOrd="0" presId="urn:microsoft.com/office/officeart/2005/8/layout/list1"/>
    <dgm:cxn modelId="{3322D11D-17E5-4C4B-AE03-8926DDD1AC21}" type="presOf" srcId="{23C9CCB6-3ADC-4A51-A276-BE4B21981190}" destId="{CA90127E-EA38-4993-B8D8-242210AE0DC4}" srcOrd="1" destOrd="0" presId="urn:microsoft.com/office/officeart/2005/8/layout/list1"/>
    <dgm:cxn modelId="{6AB787D6-7C8D-4F33-9078-AFA0CA7F78D4}" type="presOf" srcId="{90246833-8E8B-44E7-A69F-9217A07072B4}" destId="{6FA420C2-CAEA-4433-A684-8EB51B39B5AA}" srcOrd="0" destOrd="1" presId="urn:microsoft.com/office/officeart/2005/8/layout/list1"/>
    <dgm:cxn modelId="{CCC6F0C2-090D-443E-81ED-D5CE6BF3CCFE}" type="presOf" srcId="{23C9CCB6-3ADC-4A51-A276-BE4B21981190}" destId="{82592F5E-BE0D-4CB4-A1F2-C104ADF36E56}" srcOrd="0" destOrd="0" presId="urn:microsoft.com/office/officeart/2005/8/layout/list1"/>
    <dgm:cxn modelId="{25D85513-E760-4B20-A764-78A934C5C066}" type="presOf" srcId="{CE642D9F-5761-4AB5-A915-478A97D5D21A}" destId="{9F556E64-0374-4934-801F-EEEBE12EECD7}" srcOrd="0" destOrd="0" presId="urn:microsoft.com/office/officeart/2005/8/layout/list1"/>
    <dgm:cxn modelId="{B6C0A1C7-1660-40D2-ADDB-C9E9B946C9CB}" srcId="{4EBE1FB5-ACA4-4BC0-B7DC-E4AC351F4F3B}" destId="{DCF578A8-B740-464D-94C5-DBE7CF64615C}" srcOrd="1" destOrd="0" parTransId="{7F13CFF4-DF4B-4608-A96C-996BAD24F14C}" sibTransId="{7584FA4B-3973-4770-883B-606F312FD0AA}"/>
    <dgm:cxn modelId="{7BB3FFBD-3D9F-4666-99C8-0DBCB8BFB151}" type="presOf" srcId="{41D7873C-B03C-4486-8A66-94FCFC4DD50C}" destId="{9F556E64-0374-4934-801F-EEEBE12EECD7}" srcOrd="0" destOrd="1" presId="urn:microsoft.com/office/officeart/2005/8/layout/list1"/>
    <dgm:cxn modelId="{5B2B7E79-7FCF-4709-B818-EBD22678DFC2}" srcId="{23C9CCB6-3ADC-4A51-A276-BE4B21981190}" destId="{41D7873C-B03C-4486-8A66-94FCFC4DD50C}" srcOrd="1" destOrd="0" parTransId="{CFC630C2-AD24-4CAF-94F3-C7546BDD035A}" sibTransId="{CCF77E95-B98F-4DDD-B424-1CA4E323CED7}"/>
    <dgm:cxn modelId="{20595581-A5F3-4673-8069-5F477EDAA8A1}" type="presOf" srcId="{BD35DEC7-E059-434F-A382-C414F8BDB3F7}" destId="{8B315206-CA27-46DB-BB89-8A1E419B1C13}" srcOrd="1" destOrd="0" presId="urn:microsoft.com/office/officeart/2005/8/layout/list1"/>
    <dgm:cxn modelId="{1A7DD340-88B9-489F-AA3D-E8A9EC2C1A26}" srcId="{8063C8B2-F9B2-4961-A69B-50A0DFB284DB}" destId="{6E07B6AB-F327-40DE-84DA-9B10D6BB44BE}" srcOrd="0" destOrd="0" parTransId="{FDC8269A-1536-4AEF-9ABC-E7A561DDFCB5}" sibTransId="{F082EAE5-BDAE-4B09-8341-A67AEBC4C9CF}"/>
    <dgm:cxn modelId="{50DBFDAB-7136-4F29-AFBA-F683CF40CBC8}" srcId="{5F335175-D32C-489D-8A08-EF99A20BCC95}" destId="{23C9CCB6-3ADC-4A51-A276-BE4B21981190}" srcOrd="3" destOrd="0" parTransId="{1BA73E8F-B910-4CCC-B271-6D5FE89CB489}" sibTransId="{E9607C99-0B5E-4E38-886B-6B069DD9EA89}"/>
    <dgm:cxn modelId="{E4D9F758-98AB-48B5-B90D-5735BF4A5A64}" srcId="{23C9CCB6-3ADC-4A51-A276-BE4B21981190}" destId="{CE642D9F-5761-4AB5-A915-478A97D5D21A}" srcOrd="0" destOrd="0" parTransId="{EF7DF0D7-7300-4416-ABF0-67D65D5CFB95}" sibTransId="{8EA72615-30D1-4CF0-BBFE-AB70CB0D549B}"/>
    <dgm:cxn modelId="{D252D48D-D9EB-4041-B6F5-628D5D89494F}" srcId="{5F335175-D32C-489D-8A08-EF99A20BCC95}" destId="{BD35DEC7-E059-434F-A382-C414F8BDB3F7}" srcOrd="1" destOrd="0" parTransId="{F570577E-83E8-4447-9EE1-C7FD9ECD6EDB}" sibTransId="{73FD995F-E843-4AEA-84E3-BECA9FDF6A3D}"/>
    <dgm:cxn modelId="{67937705-DB3B-4430-B966-87B74F0570CD}" srcId="{BD35DEC7-E059-434F-A382-C414F8BDB3F7}" destId="{4D3B5C23-DB44-4F2C-ADFE-3A716463ABEB}" srcOrd="0" destOrd="0" parTransId="{E86DA979-9F14-4E8C-9F5B-A49A6ACFF515}" sibTransId="{7DD3E03B-A2D2-4E63-B108-11EDF3FBB6CE}"/>
    <dgm:cxn modelId="{ED65FE3E-F053-4C0D-A80B-8F9C61604FE5}" srcId="{5F335175-D32C-489D-8A08-EF99A20BCC95}" destId="{4EBE1FB5-ACA4-4BC0-B7DC-E4AC351F4F3B}" srcOrd="0" destOrd="0" parTransId="{8580A4AC-297E-4110-BC66-7601764CB6A0}" sibTransId="{3E33B0D6-A278-49A5-B57F-FE772547B598}"/>
    <dgm:cxn modelId="{6599281D-5C92-4961-9FBB-2FE9FF1F885C}" srcId="{5F335175-D32C-489D-8A08-EF99A20BCC95}" destId="{B38387FC-B4D2-448E-A748-640A374A07D5}" srcOrd="4" destOrd="0" parTransId="{DE86AE5D-2436-4D5C-9C6D-4A2D5BEE981B}" sibTransId="{06860D23-E56B-4065-B7C6-276152606BAC}"/>
    <dgm:cxn modelId="{D745039F-DAD4-4BF2-9B8F-03F1693BF762}" type="presOf" srcId="{B38387FC-B4D2-448E-A748-640A374A07D5}" destId="{BBE9A5C8-C4B9-48F5-AED0-28AFDB1F7EAF}" srcOrd="1" destOrd="0" presId="urn:microsoft.com/office/officeart/2005/8/layout/list1"/>
    <dgm:cxn modelId="{6607C45D-A429-4D68-ABA7-7FB6B6D2CDD2}" type="presOf" srcId="{8063C8B2-F9B2-4961-A69B-50A0DFB284DB}" destId="{514A0C09-3C33-427B-ACB3-17BD7301434F}" srcOrd="1" destOrd="0" presId="urn:microsoft.com/office/officeart/2005/8/layout/list1"/>
    <dgm:cxn modelId="{D679ACFC-01BA-432C-8FF5-47A77C7560A9}" type="presOf" srcId="{4EBE1FB5-ACA4-4BC0-B7DC-E4AC351F4F3B}" destId="{7C7C30B3-EED1-47D5-B732-75E824EDE724}" srcOrd="1" destOrd="0" presId="urn:microsoft.com/office/officeart/2005/8/layout/list1"/>
    <dgm:cxn modelId="{A0C777F9-702F-458C-92A8-174803D307F9}" type="presOf" srcId="{5F335175-D32C-489D-8A08-EF99A20BCC95}" destId="{F0D0960C-D867-47C3-8662-B3856F20849A}" srcOrd="0" destOrd="0" presId="urn:microsoft.com/office/officeart/2005/8/layout/list1"/>
    <dgm:cxn modelId="{3ED63089-45F0-4A0C-8845-29B40E9FAB27}" srcId="{4EBE1FB5-ACA4-4BC0-B7DC-E4AC351F4F3B}" destId="{E26A74B6-E8F4-4060-A0F5-84DECFE4CD0F}" srcOrd="0" destOrd="0" parTransId="{232FE5D3-3A98-4E18-9D46-6C9ED953FF2D}" sibTransId="{6EB41697-FF72-4518-9DC4-67DBB58D06CE}"/>
    <dgm:cxn modelId="{0F27FB7F-7CE8-4F74-BEE1-61DEC02FFE4C}" type="presOf" srcId="{4EBE1FB5-ACA4-4BC0-B7DC-E4AC351F4F3B}" destId="{2703683B-2390-4D0E-B5E0-067FFD6358CC}" srcOrd="0" destOrd="0" presId="urn:microsoft.com/office/officeart/2005/8/layout/list1"/>
    <dgm:cxn modelId="{460938A4-7332-45BC-B1C9-F27A90AF5504}" type="presOf" srcId="{8063C8B2-F9B2-4961-A69B-50A0DFB284DB}" destId="{7709E78B-BFAA-4A26-B2E3-8D6B44D9FF1F}" srcOrd="0" destOrd="0" presId="urn:microsoft.com/office/officeart/2005/8/layout/list1"/>
    <dgm:cxn modelId="{5D605F13-1C1F-4AA5-B261-E60C73371A7C}" srcId="{5F335175-D32C-489D-8A08-EF99A20BCC95}" destId="{8063C8B2-F9B2-4961-A69B-50A0DFB284DB}" srcOrd="2" destOrd="0" parTransId="{9720CBCB-0655-45CB-81E9-9A394ADDF525}" sibTransId="{00366C17-E599-47DD-AED2-7A7D873E8B49}"/>
    <dgm:cxn modelId="{52812356-466F-496B-81DA-D11A16AF788B}" type="presOf" srcId="{4D3B5C23-DB44-4F2C-ADFE-3A716463ABEB}" destId="{6DCD8F02-88FD-42DD-8F4C-0751C37C669C}" srcOrd="0" destOrd="0" presId="urn:microsoft.com/office/officeart/2005/8/layout/list1"/>
    <dgm:cxn modelId="{128A40FD-4C99-4DAA-AF54-CE6EA204E2F3}" type="presOf" srcId="{6E07B6AB-F327-40DE-84DA-9B10D6BB44BE}" destId="{6FA420C2-CAEA-4433-A684-8EB51B39B5AA}" srcOrd="0" destOrd="0" presId="urn:microsoft.com/office/officeart/2005/8/layout/list1"/>
    <dgm:cxn modelId="{AFA919BB-846D-4F1C-9A12-65A7E20DFCEE}" type="presOf" srcId="{DCF578A8-B740-464D-94C5-DBE7CF64615C}" destId="{C2BE28E3-2B6A-4F03-911A-00C3E7868EA7}" srcOrd="0" destOrd="1" presId="urn:microsoft.com/office/officeart/2005/8/layout/list1"/>
    <dgm:cxn modelId="{E07D3601-5578-4B07-A7C4-2FEC5D002461}" type="presOf" srcId="{0B0B9FB1-EBEF-4A25-8C4B-7633BCB03AB2}" destId="{9F556E64-0374-4934-801F-EEEBE12EECD7}" srcOrd="0" destOrd="2" presId="urn:microsoft.com/office/officeart/2005/8/layout/list1"/>
    <dgm:cxn modelId="{A6A20E62-03D5-4707-A701-794FA448DD44}" type="presParOf" srcId="{F0D0960C-D867-47C3-8662-B3856F20849A}" destId="{AC3CD3C9-4562-455F-AA20-BDBD9BF0A6F2}" srcOrd="0" destOrd="0" presId="urn:microsoft.com/office/officeart/2005/8/layout/list1"/>
    <dgm:cxn modelId="{15C7588A-E89C-426A-8F2B-47D4FD751D3E}" type="presParOf" srcId="{AC3CD3C9-4562-455F-AA20-BDBD9BF0A6F2}" destId="{2703683B-2390-4D0E-B5E0-067FFD6358CC}" srcOrd="0" destOrd="0" presId="urn:microsoft.com/office/officeart/2005/8/layout/list1"/>
    <dgm:cxn modelId="{10993C48-98DA-4CCC-B3B0-018FD3852EBE}" type="presParOf" srcId="{AC3CD3C9-4562-455F-AA20-BDBD9BF0A6F2}" destId="{7C7C30B3-EED1-47D5-B732-75E824EDE724}" srcOrd="1" destOrd="0" presId="urn:microsoft.com/office/officeart/2005/8/layout/list1"/>
    <dgm:cxn modelId="{2EBAA9E7-7C07-4E80-9AAC-154FBEC28BE6}" type="presParOf" srcId="{F0D0960C-D867-47C3-8662-B3856F20849A}" destId="{DA9BA4E8-B3AE-4EE4-AF65-B25D500C2FFA}" srcOrd="1" destOrd="0" presId="urn:microsoft.com/office/officeart/2005/8/layout/list1"/>
    <dgm:cxn modelId="{CCAE28A0-433D-443D-8A4D-259FB3A400D0}" type="presParOf" srcId="{F0D0960C-D867-47C3-8662-B3856F20849A}" destId="{C2BE28E3-2B6A-4F03-911A-00C3E7868EA7}" srcOrd="2" destOrd="0" presId="urn:microsoft.com/office/officeart/2005/8/layout/list1"/>
    <dgm:cxn modelId="{903023D6-511C-4EC4-933D-891E635C1614}" type="presParOf" srcId="{F0D0960C-D867-47C3-8662-B3856F20849A}" destId="{AA7F98C3-9FB0-4E51-8450-32EFBB07EE4D}" srcOrd="3" destOrd="0" presId="urn:microsoft.com/office/officeart/2005/8/layout/list1"/>
    <dgm:cxn modelId="{4D5FA178-1DEC-4E2E-875F-46F75743AC81}" type="presParOf" srcId="{F0D0960C-D867-47C3-8662-B3856F20849A}" destId="{328F9659-17B6-4574-A376-6C4212D12629}" srcOrd="4" destOrd="0" presId="urn:microsoft.com/office/officeart/2005/8/layout/list1"/>
    <dgm:cxn modelId="{7D7A1B5E-C032-4D79-ACF0-36D05BFF0A26}" type="presParOf" srcId="{328F9659-17B6-4574-A376-6C4212D12629}" destId="{0B97650A-38E2-478D-8223-901681A20316}" srcOrd="0" destOrd="0" presId="urn:microsoft.com/office/officeart/2005/8/layout/list1"/>
    <dgm:cxn modelId="{CD7DBF08-C871-47CC-8690-757957196BD0}" type="presParOf" srcId="{328F9659-17B6-4574-A376-6C4212D12629}" destId="{8B315206-CA27-46DB-BB89-8A1E419B1C13}" srcOrd="1" destOrd="0" presId="urn:microsoft.com/office/officeart/2005/8/layout/list1"/>
    <dgm:cxn modelId="{BAD5A81C-8283-40A4-A96C-39C579FA888A}" type="presParOf" srcId="{F0D0960C-D867-47C3-8662-B3856F20849A}" destId="{CC5D6E37-2EB2-460B-949C-877AE132367D}" srcOrd="5" destOrd="0" presId="urn:microsoft.com/office/officeart/2005/8/layout/list1"/>
    <dgm:cxn modelId="{A7037DA5-4374-4F23-A4A4-1ADA26CED6BD}" type="presParOf" srcId="{F0D0960C-D867-47C3-8662-B3856F20849A}" destId="{6DCD8F02-88FD-42DD-8F4C-0751C37C669C}" srcOrd="6" destOrd="0" presId="urn:microsoft.com/office/officeart/2005/8/layout/list1"/>
    <dgm:cxn modelId="{7CE3A4CF-0201-4BC7-AC74-D5FD3E60A331}" type="presParOf" srcId="{F0D0960C-D867-47C3-8662-B3856F20849A}" destId="{287B4213-8318-4D67-A7F8-09A9CE8C2D65}" srcOrd="7" destOrd="0" presId="urn:microsoft.com/office/officeart/2005/8/layout/list1"/>
    <dgm:cxn modelId="{07EF5DC0-BCB2-47E0-B8A0-105397A08D64}" type="presParOf" srcId="{F0D0960C-D867-47C3-8662-B3856F20849A}" destId="{24C80940-FAEF-4ED7-BF01-861BE3E683A4}" srcOrd="8" destOrd="0" presId="urn:microsoft.com/office/officeart/2005/8/layout/list1"/>
    <dgm:cxn modelId="{FC0E3F6B-AE20-492B-86AA-FC3C3FE8E9E4}" type="presParOf" srcId="{24C80940-FAEF-4ED7-BF01-861BE3E683A4}" destId="{7709E78B-BFAA-4A26-B2E3-8D6B44D9FF1F}" srcOrd="0" destOrd="0" presId="urn:microsoft.com/office/officeart/2005/8/layout/list1"/>
    <dgm:cxn modelId="{A141B4FC-9E2B-40B0-A240-BC84CB324C49}" type="presParOf" srcId="{24C80940-FAEF-4ED7-BF01-861BE3E683A4}" destId="{514A0C09-3C33-427B-ACB3-17BD7301434F}" srcOrd="1" destOrd="0" presId="urn:microsoft.com/office/officeart/2005/8/layout/list1"/>
    <dgm:cxn modelId="{640E654B-2949-499A-AED4-802B8E8A9E9D}" type="presParOf" srcId="{F0D0960C-D867-47C3-8662-B3856F20849A}" destId="{42F2DF5E-BD3D-4352-BB0C-6DEAF61E6608}" srcOrd="9" destOrd="0" presId="urn:microsoft.com/office/officeart/2005/8/layout/list1"/>
    <dgm:cxn modelId="{076E75F3-48A9-450D-B98C-5BEFF68662FB}" type="presParOf" srcId="{F0D0960C-D867-47C3-8662-B3856F20849A}" destId="{6FA420C2-CAEA-4433-A684-8EB51B39B5AA}" srcOrd="10" destOrd="0" presId="urn:microsoft.com/office/officeart/2005/8/layout/list1"/>
    <dgm:cxn modelId="{6021C282-A088-487A-9768-BC3735F08733}" type="presParOf" srcId="{F0D0960C-D867-47C3-8662-B3856F20849A}" destId="{4C262134-D5F8-4E17-B2B9-FE879AEFCCD7}" srcOrd="11" destOrd="0" presId="urn:microsoft.com/office/officeart/2005/8/layout/list1"/>
    <dgm:cxn modelId="{A62B5DC8-0C5F-4931-B94C-2C5DFF068BF7}" type="presParOf" srcId="{F0D0960C-D867-47C3-8662-B3856F20849A}" destId="{D26115AB-E603-47F2-B0B5-589838151EFE}" srcOrd="12" destOrd="0" presId="urn:microsoft.com/office/officeart/2005/8/layout/list1"/>
    <dgm:cxn modelId="{46F2BA5B-0A0C-4ED9-A39D-6BA3C494DD37}" type="presParOf" srcId="{D26115AB-E603-47F2-B0B5-589838151EFE}" destId="{82592F5E-BE0D-4CB4-A1F2-C104ADF36E56}" srcOrd="0" destOrd="0" presId="urn:microsoft.com/office/officeart/2005/8/layout/list1"/>
    <dgm:cxn modelId="{E33B611B-5A49-4B54-9321-202FAB3A8AE9}" type="presParOf" srcId="{D26115AB-E603-47F2-B0B5-589838151EFE}" destId="{CA90127E-EA38-4993-B8D8-242210AE0DC4}" srcOrd="1" destOrd="0" presId="urn:microsoft.com/office/officeart/2005/8/layout/list1"/>
    <dgm:cxn modelId="{3F5BCBDC-9946-4C43-AAF2-C2B1B3CE4CFA}" type="presParOf" srcId="{F0D0960C-D867-47C3-8662-B3856F20849A}" destId="{753EDCD2-77C4-4BCF-A7C3-F3A3A47B1263}" srcOrd="13" destOrd="0" presId="urn:microsoft.com/office/officeart/2005/8/layout/list1"/>
    <dgm:cxn modelId="{E7FF4D3E-05CF-4972-9FBC-9EF1DB4ABDBE}" type="presParOf" srcId="{F0D0960C-D867-47C3-8662-B3856F20849A}" destId="{9F556E64-0374-4934-801F-EEEBE12EECD7}" srcOrd="14" destOrd="0" presId="urn:microsoft.com/office/officeart/2005/8/layout/list1"/>
    <dgm:cxn modelId="{D41F694C-2E1C-41DB-819A-7F29058A6D53}" type="presParOf" srcId="{F0D0960C-D867-47C3-8662-B3856F20849A}" destId="{894DA339-82F1-44FA-83C5-80E1F3AC3673}" srcOrd="15" destOrd="0" presId="urn:microsoft.com/office/officeart/2005/8/layout/list1"/>
    <dgm:cxn modelId="{9D8A2202-71C4-4FEC-AD1B-969517807D7E}" type="presParOf" srcId="{F0D0960C-D867-47C3-8662-B3856F20849A}" destId="{BB3E01DD-25D5-4CC3-AEAE-67719F6F0627}" srcOrd="16" destOrd="0" presId="urn:microsoft.com/office/officeart/2005/8/layout/list1"/>
    <dgm:cxn modelId="{C985DF2D-DD4F-4C64-AC5F-D3F98AC81D83}" type="presParOf" srcId="{BB3E01DD-25D5-4CC3-AEAE-67719F6F0627}" destId="{E27A2997-05ED-4A55-B654-70E9CCCDF6A1}" srcOrd="0" destOrd="0" presId="urn:microsoft.com/office/officeart/2005/8/layout/list1"/>
    <dgm:cxn modelId="{E771D201-D04D-44E0-A9CA-13B394B1F177}" type="presParOf" srcId="{BB3E01DD-25D5-4CC3-AEAE-67719F6F0627}" destId="{BBE9A5C8-C4B9-48F5-AED0-28AFDB1F7EAF}" srcOrd="1" destOrd="0" presId="urn:microsoft.com/office/officeart/2005/8/layout/list1"/>
    <dgm:cxn modelId="{3CA6BA73-CF73-4FB2-A217-587A39459423}" type="presParOf" srcId="{F0D0960C-D867-47C3-8662-B3856F20849A}" destId="{3B6A31A2-D07C-4B07-8A94-E3084AA006B8}" srcOrd="17" destOrd="0" presId="urn:microsoft.com/office/officeart/2005/8/layout/list1"/>
    <dgm:cxn modelId="{F87941F7-66E8-4B4D-A4F5-AE99A9689EDB}" type="presParOf" srcId="{F0D0960C-D867-47C3-8662-B3856F20849A}" destId="{8C0CE771-27E6-40BD-B644-EAAEF366D54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8FEDE6-B23A-432A-A15B-9ECA1BBBEADB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14A89808-769B-4DF2-AF79-156B5F7F9E06}">
      <dgm:prSet phldrT="[Text]"/>
      <dgm:spPr/>
      <dgm:t>
        <a:bodyPr/>
        <a:lstStyle/>
        <a:p>
          <a:r>
            <a:rPr lang="bg-BG" dirty="0" smtClean="0"/>
            <a:t>Транспортна</a:t>
          </a:r>
          <a:endParaRPr lang="bg-BG" dirty="0"/>
        </a:p>
      </dgm:t>
    </dgm:pt>
    <dgm:pt modelId="{45C59FF7-E2A8-471F-A82C-FCEE6A4B8BC1}" type="parTrans" cxnId="{E9C67BD9-665E-4303-9098-914C50B2C63F}">
      <dgm:prSet/>
      <dgm:spPr/>
      <dgm:t>
        <a:bodyPr/>
        <a:lstStyle/>
        <a:p>
          <a:endParaRPr lang="bg-BG"/>
        </a:p>
      </dgm:t>
    </dgm:pt>
    <dgm:pt modelId="{BCB329D6-22D2-4F30-AA9B-A1E767D2BF99}" type="sibTrans" cxnId="{E9C67BD9-665E-4303-9098-914C50B2C63F}">
      <dgm:prSet/>
      <dgm:spPr/>
      <dgm:t>
        <a:bodyPr/>
        <a:lstStyle/>
        <a:p>
          <a:endParaRPr lang="bg-BG"/>
        </a:p>
      </dgm:t>
    </dgm:pt>
    <dgm:pt modelId="{C9D50737-9590-4E28-B102-91F5EA7091BD}">
      <dgm:prSet phldrT="[Text]"/>
      <dgm:spPr/>
      <dgm:t>
        <a:bodyPr/>
        <a:lstStyle/>
        <a:p>
          <a:r>
            <a:rPr lang="bg-BG" dirty="0" smtClean="0"/>
            <a:t>Енергийна</a:t>
          </a:r>
          <a:endParaRPr lang="bg-BG" dirty="0"/>
        </a:p>
      </dgm:t>
    </dgm:pt>
    <dgm:pt modelId="{45D94459-8524-4DE8-919B-2FBBDC7EEF52}" type="parTrans" cxnId="{22FA1C6E-305D-4F2D-A1DD-7EB2B61860E9}">
      <dgm:prSet/>
      <dgm:spPr/>
      <dgm:t>
        <a:bodyPr/>
        <a:lstStyle/>
        <a:p>
          <a:endParaRPr lang="bg-BG"/>
        </a:p>
      </dgm:t>
    </dgm:pt>
    <dgm:pt modelId="{98C30AB8-32B7-4FEC-A459-955034B306EA}" type="sibTrans" cxnId="{22FA1C6E-305D-4F2D-A1DD-7EB2B61860E9}">
      <dgm:prSet/>
      <dgm:spPr/>
      <dgm:t>
        <a:bodyPr/>
        <a:lstStyle/>
        <a:p>
          <a:endParaRPr lang="bg-BG"/>
        </a:p>
      </dgm:t>
    </dgm:pt>
    <dgm:pt modelId="{286599BD-F8C9-443C-AF08-7C4BBD965171}">
      <dgm:prSet phldrT="[Text]"/>
      <dgm:spPr/>
      <dgm:t>
        <a:bodyPr/>
        <a:lstStyle/>
        <a:p>
          <a:r>
            <a:rPr lang="bg-BG" dirty="0" smtClean="0"/>
            <a:t>Комуникационна</a:t>
          </a:r>
          <a:endParaRPr lang="bg-BG" dirty="0"/>
        </a:p>
      </dgm:t>
    </dgm:pt>
    <dgm:pt modelId="{F62FB7F3-0C86-4D23-AC10-48943613DB73}" type="parTrans" cxnId="{AE784CC6-05DC-4532-9ABB-8C9A58F17C1C}">
      <dgm:prSet/>
      <dgm:spPr/>
      <dgm:t>
        <a:bodyPr/>
        <a:lstStyle/>
        <a:p>
          <a:endParaRPr lang="bg-BG"/>
        </a:p>
      </dgm:t>
    </dgm:pt>
    <dgm:pt modelId="{0FCB7875-ED4B-42CC-90B2-F58B7AAD5CFA}" type="sibTrans" cxnId="{AE784CC6-05DC-4532-9ABB-8C9A58F17C1C}">
      <dgm:prSet/>
      <dgm:spPr/>
      <dgm:t>
        <a:bodyPr/>
        <a:lstStyle/>
        <a:p>
          <a:endParaRPr lang="bg-BG"/>
        </a:p>
      </dgm:t>
    </dgm:pt>
    <dgm:pt modelId="{F13E9334-8F85-405B-847A-7216BECC99E7}">
      <dgm:prSet phldrT="[Text]"/>
      <dgm:spPr/>
      <dgm:t>
        <a:bodyPr/>
        <a:lstStyle/>
        <a:p>
          <a:r>
            <a:rPr lang="bg-BG" dirty="0" smtClean="0"/>
            <a:t>Отпадъци</a:t>
          </a:r>
          <a:endParaRPr lang="bg-BG" dirty="0"/>
        </a:p>
      </dgm:t>
    </dgm:pt>
    <dgm:pt modelId="{CB2A1525-2276-4994-B0AD-0CA81423EE5C}" type="parTrans" cxnId="{E783B6B7-E6AF-4D08-96D9-F70E30D4B5C1}">
      <dgm:prSet/>
      <dgm:spPr/>
      <dgm:t>
        <a:bodyPr/>
        <a:lstStyle/>
        <a:p>
          <a:endParaRPr lang="bg-BG"/>
        </a:p>
      </dgm:t>
    </dgm:pt>
    <dgm:pt modelId="{22442317-FB6C-463D-BD9A-11F259C98E08}" type="sibTrans" cxnId="{E783B6B7-E6AF-4D08-96D9-F70E30D4B5C1}">
      <dgm:prSet/>
      <dgm:spPr/>
      <dgm:t>
        <a:bodyPr/>
        <a:lstStyle/>
        <a:p>
          <a:endParaRPr lang="bg-BG"/>
        </a:p>
      </dgm:t>
    </dgm:pt>
    <dgm:pt modelId="{9850314D-FA5B-4767-9C13-52B5809315A8}">
      <dgm:prSet phldrT="[Text]"/>
      <dgm:spPr/>
      <dgm:t>
        <a:bodyPr/>
        <a:lstStyle/>
        <a:p>
          <a:r>
            <a:rPr lang="bg-BG" dirty="0" smtClean="0"/>
            <a:t>Ранно</a:t>
          </a:r>
          <a:br>
            <a:rPr lang="bg-BG" dirty="0" smtClean="0"/>
          </a:br>
          <a:r>
            <a:rPr lang="bg-BG" dirty="0" smtClean="0"/>
            <a:t>набл./риск</a:t>
          </a:r>
          <a:endParaRPr lang="bg-BG" dirty="0"/>
        </a:p>
      </dgm:t>
    </dgm:pt>
    <dgm:pt modelId="{C0E76156-15D4-42AB-AA1B-D629448DF943}" type="parTrans" cxnId="{D2E1DC75-41AC-4B7C-91CD-1863F9AF7656}">
      <dgm:prSet/>
      <dgm:spPr/>
      <dgm:t>
        <a:bodyPr/>
        <a:lstStyle/>
        <a:p>
          <a:endParaRPr lang="bg-BG"/>
        </a:p>
      </dgm:t>
    </dgm:pt>
    <dgm:pt modelId="{BBC8128C-BE62-45B4-A7CA-48901E89EFCE}" type="sibTrans" cxnId="{D2E1DC75-41AC-4B7C-91CD-1863F9AF7656}">
      <dgm:prSet/>
      <dgm:spPr/>
      <dgm:t>
        <a:bodyPr/>
        <a:lstStyle/>
        <a:p>
          <a:endParaRPr lang="bg-BG"/>
        </a:p>
      </dgm:t>
    </dgm:pt>
    <dgm:pt modelId="{51E866C2-73EB-456C-A891-95F898B64C43}">
      <dgm:prSet phldrT="[Text]"/>
      <dgm:spPr/>
      <dgm:t>
        <a:bodyPr/>
        <a:lstStyle/>
        <a:p>
          <a:r>
            <a:rPr lang="bg-BG" dirty="0" smtClean="0"/>
            <a:t>Водна</a:t>
          </a:r>
          <a:endParaRPr lang="bg-BG" dirty="0"/>
        </a:p>
      </dgm:t>
    </dgm:pt>
    <dgm:pt modelId="{6C964B25-E4F5-45FB-BDE4-9CE5DD7D3581}" type="parTrans" cxnId="{1DFAD827-60E2-4A3A-B9D3-00DE4D0B572E}">
      <dgm:prSet/>
      <dgm:spPr/>
      <dgm:t>
        <a:bodyPr/>
        <a:lstStyle/>
        <a:p>
          <a:endParaRPr lang="bg-BG"/>
        </a:p>
      </dgm:t>
    </dgm:pt>
    <dgm:pt modelId="{157202E4-206D-41AF-A58B-8C242B8BB755}" type="sibTrans" cxnId="{1DFAD827-60E2-4A3A-B9D3-00DE4D0B572E}">
      <dgm:prSet/>
      <dgm:spPr/>
      <dgm:t>
        <a:bodyPr/>
        <a:lstStyle/>
        <a:p>
          <a:endParaRPr lang="bg-BG"/>
        </a:p>
      </dgm:t>
    </dgm:pt>
    <dgm:pt modelId="{A8E77B69-E754-481B-8B25-90A055FF5157}" type="pres">
      <dgm:prSet presAssocID="{DF8FEDE6-B23A-432A-A15B-9ECA1BBBEA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9D08749-9648-4AEC-9FE1-3B2C6EEAAA03}" type="pres">
      <dgm:prSet presAssocID="{DF8FEDE6-B23A-432A-A15B-9ECA1BBBEADB}" presName="cycle" presStyleCnt="0"/>
      <dgm:spPr/>
    </dgm:pt>
    <dgm:pt modelId="{15F022AB-E693-4B58-AA74-23A916BA436B}" type="pres">
      <dgm:prSet presAssocID="{14A89808-769B-4DF2-AF79-156B5F7F9E0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2216509-D03D-461B-940D-333498E58100}" type="pres">
      <dgm:prSet presAssocID="{BCB329D6-22D2-4F30-AA9B-A1E767D2BF99}" presName="sibTransFirstNode" presStyleLbl="bgShp" presStyleIdx="0" presStyleCnt="1"/>
      <dgm:spPr/>
      <dgm:t>
        <a:bodyPr/>
        <a:lstStyle/>
        <a:p>
          <a:endParaRPr lang="bg-BG"/>
        </a:p>
      </dgm:t>
    </dgm:pt>
    <dgm:pt modelId="{0A49BAAE-8347-43EF-81C1-C5A5F2564438}" type="pres">
      <dgm:prSet presAssocID="{C9D50737-9590-4E28-B102-91F5EA7091B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DC04DD9-ACDC-4FAF-8CCB-2A71639A9C45}" type="pres">
      <dgm:prSet presAssocID="{51E866C2-73EB-456C-A891-95F898B64C4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A1AA8A2-6068-404A-9800-D6311208121B}" type="pres">
      <dgm:prSet presAssocID="{286599BD-F8C9-443C-AF08-7C4BBD96517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DD388AB-6E15-4A0F-9569-1C9C6A2E79AC}" type="pres">
      <dgm:prSet presAssocID="{F13E9334-8F85-405B-847A-7216BECC99E7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54895A-7379-45B1-84A7-E5E1499D94BB}" type="pres">
      <dgm:prSet presAssocID="{9850314D-FA5B-4767-9C13-52B5809315A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2E1DC75-41AC-4B7C-91CD-1863F9AF7656}" srcId="{DF8FEDE6-B23A-432A-A15B-9ECA1BBBEADB}" destId="{9850314D-FA5B-4767-9C13-52B5809315A8}" srcOrd="5" destOrd="0" parTransId="{C0E76156-15D4-42AB-AA1B-D629448DF943}" sibTransId="{BBC8128C-BE62-45B4-A7CA-48901E89EFCE}"/>
    <dgm:cxn modelId="{1DFAD827-60E2-4A3A-B9D3-00DE4D0B572E}" srcId="{DF8FEDE6-B23A-432A-A15B-9ECA1BBBEADB}" destId="{51E866C2-73EB-456C-A891-95F898B64C43}" srcOrd="2" destOrd="0" parTransId="{6C964B25-E4F5-45FB-BDE4-9CE5DD7D3581}" sibTransId="{157202E4-206D-41AF-A58B-8C242B8BB755}"/>
    <dgm:cxn modelId="{E783B6B7-E6AF-4D08-96D9-F70E30D4B5C1}" srcId="{DF8FEDE6-B23A-432A-A15B-9ECA1BBBEADB}" destId="{F13E9334-8F85-405B-847A-7216BECC99E7}" srcOrd="4" destOrd="0" parTransId="{CB2A1525-2276-4994-B0AD-0CA81423EE5C}" sibTransId="{22442317-FB6C-463D-BD9A-11F259C98E08}"/>
    <dgm:cxn modelId="{A1769AFB-A48A-4A74-B5DD-9DF9E7EF3B35}" type="presOf" srcId="{14A89808-769B-4DF2-AF79-156B5F7F9E06}" destId="{15F022AB-E693-4B58-AA74-23A916BA436B}" srcOrd="0" destOrd="0" presId="urn:microsoft.com/office/officeart/2005/8/layout/cycle3"/>
    <dgm:cxn modelId="{0C150685-763B-4CE5-9944-C44EC1161CAA}" type="presOf" srcId="{F13E9334-8F85-405B-847A-7216BECC99E7}" destId="{9DD388AB-6E15-4A0F-9569-1C9C6A2E79AC}" srcOrd="0" destOrd="0" presId="urn:microsoft.com/office/officeart/2005/8/layout/cycle3"/>
    <dgm:cxn modelId="{8BE76B1F-ACFB-4278-8164-829B8C70A04B}" type="presOf" srcId="{BCB329D6-22D2-4F30-AA9B-A1E767D2BF99}" destId="{C2216509-D03D-461B-940D-333498E58100}" srcOrd="0" destOrd="0" presId="urn:microsoft.com/office/officeart/2005/8/layout/cycle3"/>
    <dgm:cxn modelId="{ED745AEC-F036-4EFD-BAB7-70FF581EF3A8}" type="presOf" srcId="{9850314D-FA5B-4767-9C13-52B5809315A8}" destId="{4554895A-7379-45B1-84A7-E5E1499D94BB}" srcOrd="0" destOrd="0" presId="urn:microsoft.com/office/officeart/2005/8/layout/cycle3"/>
    <dgm:cxn modelId="{BEEFDE18-5497-4943-B709-C60D60BE2229}" type="presOf" srcId="{286599BD-F8C9-443C-AF08-7C4BBD965171}" destId="{0A1AA8A2-6068-404A-9800-D6311208121B}" srcOrd="0" destOrd="0" presId="urn:microsoft.com/office/officeart/2005/8/layout/cycle3"/>
    <dgm:cxn modelId="{498BB645-E5F6-44D5-A6E6-4591EEFDB14C}" type="presOf" srcId="{51E866C2-73EB-456C-A891-95F898B64C43}" destId="{DDC04DD9-ACDC-4FAF-8CCB-2A71639A9C45}" srcOrd="0" destOrd="0" presId="urn:microsoft.com/office/officeart/2005/8/layout/cycle3"/>
    <dgm:cxn modelId="{22FA1C6E-305D-4F2D-A1DD-7EB2B61860E9}" srcId="{DF8FEDE6-B23A-432A-A15B-9ECA1BBBEADB}" destId="{C9D50737-9590-4E28-B102-91F5EA7091BD}" srcOrd="1" destOrd="0" parTransId="{45D94459-8524-4DE8-919B-2FBBDC7EEF52}" sibTransId="{98C30AB8-32B7-4FEC-A459-955034B306EA}"/>
    <dgm:cxn modelId="{AE784CC6-05DC-4532-9ABB-8C9A58F17C1C}" srcId="{DF8FEDE6-B23A-432A-A15B-9ECA1BBBEADB}" destId="{286599BD-F8C9-443C-AF08-7C4BBD965171}" srcOrd="3" destOrd="0" parTransId="{F62FB7F3-0C86-4D23-AC10-48943613DB73}" sibTransId="{0FCB7875-ED4B-42CC-90B2-F58B7AAD5CFA}"/>
    <dgm:cxn modelId="{57915338-CCD2-4CC0-9DC7-A4B5BB31B885}" type="presOf" srcId="{C9D50737-9590-4E28-B102-91F5EA7091BD}" destId="{0A49BAAE-8347-43EF-81C1-C5A5F2564438}" srcOrd="0" destOrd="0" presId="urn:microsoft.com/office/officeart/2005/8/layout/cycle3"/>
    <dgm:cxn modelId="{70079390-1030-4A2B-95DA-8D36A902AEC7}" type="presOf" srcId="{DF8FEDE6-B23A-432A-A15B-9ECA1BBBEADB}" destId="{A8E77B69-E754-481B-8B25-90A055FF5157}" srcOrd="0" destOrd="0" presId="urn:microsoft.com/office/officeart/2005/8/layout/cycle3"/>
    <dgm:cxn modelId="{E9C67BD9-665E-4303-9098-914C50B2C63F}" srcId="{DF8FEDE6-B23A-432A-A15B-9ECA1BBBEADB}" destId="{14A89808-769B-4DF2-AF79-156B5F7F9E06}" srcOrd="0" destOrd="0" parTransId="{45C59FF7-E2A8-471F-A82C-FCEE6A4B8BC1}" sibTransId="{BCB329D6-22D2-4F30-AA9B-A1E767D2BF99}"/>
    <dgm:cxn modelId="{7DE178C7-0102-4716-BC4B-7567B8EB664F}" type="presParOf" srcId="{A8E77B69-E754-481B-8B25-90A055FF5157}" destId="{69D08749-9648-4AEC-9FE1-3B2C6EEAAA03}" srcOrd="0" destOrd="0" presId="urn:microsoft.com/office/officeart/2005/8/layout/cycle3"/>
    <dgm:cxn modelId="{EDF38B1E-5867-4850-B690-96543C63BED0}" type="presParOf" srcId="{69D08749-9648-4AEC-9FE1-3B2C6EEAAA03}" destId="{15F022AB-E693-4B58-AA74-23A916BA436B}" srcOrd="0" destOrd="0" presId="urn:microsoft.com/office/officeart/2005/8/layout/cycle3"/>
    <dgm:cxn modelId="{85487A2B-9D9A-4B1D-B893-D24A6A61855A}" type="presParOf" srcId="{69D08749-9648-4AEC-9FE1-3B2C6EEAAA03}" destId="{C2216509-D03D-461B-940D-333498E58100}" srcOrd="1" destOrd="0" presId="urn:microsoft.com/office/officeart/2005/8/layout/cycle3"/>
    <dgm:cxn modelId="{F9C4CF0A-46EC-4E2C-AD30-C7DF9FC90C9A}" type="presParOf" srcId="{69D08749-9648-4AEC-9FE1-3B2C6EEAAA03}" destId="{0A49BAAE-8347-43EF-81C1-C5A5F2564438}" srcOrd="2" destOrd="0" presId="urn:microsoft.com/office/officeart/2005/8/layout/cycle3"/>
    <dgm:cxn modelId="{8B27C6D3-CEEB-4CF8-8B45-CFB470354FF7}" type="presParOf" srcId="{69D08749-9648-4AEC-9FE1-3B2C6EEAAA03}" destId="{DDC04DD9-ACDC-4FAF-8CCB-2A71639A9C45}" srcOrd="3" destOrd="0" presId="urn:microsoft.com/office/officeart/2005/8/layout/cycle3"/>
    <dgm:cxn modelId="{6A3CA517-41A8-4C72-B85E-18B7F80985FD}" type="presParOf" srcId="{69D08749-9648-4AEC-9FE1-3B2C6EEAAA03}" destId="{0A1AA8A2-6068-404A-9800-D6311208121B}" srcOrd="4" destOrd="0" presId="urn:microsoft.com/office/officeart/2005/8/layout/cycle3"/>
    <dgm:cxn modelId="{B5EFDDEE-7576-4F2C-9B8C-C9DE0B95F4BE}" type="presParOf" srcId="{69D08749-9648-4AEC-9FE1-3B2C6EEAAA03}" destId="{9DD388AB-6E15-4A0F-9569-1C9C6A2E79AC}" srcOrd="5" destOrd="0" presId="urn:microsoft.com/office/officeart/2005/8/layout/cycle3"/>
    <dgm:cxn modelId="{E0B9FB90-390D-44A6-A1BD-C46048E4BBDC}" type="presParOf" srcId="{69D08749-9648-4AEC-9FE1-3B2C6EEAAA03}" destId="{4554895A-7379-45B1-84A7-E5E1499D94B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1AD6E2-997E-427C-AE6C-A56320A90741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F085D7E8-2F12-4BFB-89E6-8A19015CF7E6}">
      <dgm:prSet phldrT="[Text]"/>
      <dgm:spPr/>
      <dgm:t>
        <a:bodyPr/>
        <a:lstStyle/>
        <a:p>
          <a:r>
            <a:rPr lang="bg-BG" dirty="0" smtClean="0"/>
            <a:t>Интелигентен растеж (</a:t>
          </a:r>
          <a:r>
            <a:rPr lang="en-US" dirty="0" smtClean="0"/>
            <a:t>Smart)</a:t>
          </a:r>
          <a:endParaRPr lang="bg-BG" dirty="0"/>
        </a:p>
      </dgm:t>
    </dgm:pt>
    <dgm:pt modelId="{3B0BFF85-A732-4A00-A102-66F51BFC2C63}" type="parTrans" cxnId="{84CA8D72-BC31-4F30-B471-BC3935CFCB9D}">
      <dgm:prSet/>
      <dgm:spPr/>
      <dgm:t>
        <a:bodyPr/>
        <a:lstStyle/>
        <a:p>
          <a:endParaRPr lang="bg-BG"/>
        </a:p>
      </dgm:t>
    </dgm:pt>
    <dgm:pt modelId="{E46BF6FA-0FC8-431B-BFD5-E336FAED8300}" type="sibTrans" cxnId="{84CA8D72-BC31-4F30-B471-BC3935CFCB9D}">
      <dgm:prSet/>
      <dgm:spPr/>
      <dgm:t>
        <a:bodyPr/>
        <a:lstStyle/>
        <a:p>
          <a:endParaRPr lang="bg-BG"/>
        </a:p>
      </dgm:t>
    </dgm:pt>
    <dgm:pt modelId="{FDBE018E-959C-42B1-836E-A64F1C44B933}">
      <dgm:prSet phldrT="[Text]" custT="1"/>
      <dgm:spPr/>
      <dgm:t>
        <a:bodyPr/>
        <a:lstStyle/>
        <a:p>
          <a:r>
            <a:rPr lang="bg-BG" sz="1600" dirty="0" smtClean="0"/>
            <a:t>Образование</a:t>
          </a:r>
          <a:endParaRPr lang="bg-BG" sz="1600" dirty="0"/>
        </a:p>
      </dgm:t>
    </dgm:pt>
    <dgm:pt modelId="{5D98FC28-42AF-45BB-B02E-D6F9C93DDCDE}" type="parTrans" cxnId="{D97597C7-C116-4663-B90D-1D4BE90CE7AC}">
      <dgm:prSet/>
      <dgm:spPr/>
      <dgm:t>
        <a:bodyPr/>
        <a:lstStyle/>
        <a:p>
          <a:endParaRPr lang="bg-BG"/>
        </a:p>
      </dgm:t>
    </dgm:pt>
    <dgm:pt modelId="{B7599337-4C3B-4999-8181-EE9317A3688C}" type="sibTrans" cxnId="{D97597C7-C116-4663-B90D-1D4BE90CE7AC}">
      <dgm:prSet/>
      <dgm:spPr/>
      <dgm:t>
        <a:bodyPr/>
        <a:lstStyle/>
        <a:p>
          <a:endParaRPr lang="bg-BG"/>
        </a:p>
      </dgm:t>
    </dgm:pt>
    <dgm:pt modelId="{43A020A7-E67E-4BD4-AC54-0CAE14725580}">
      <dgm:prSet phldrT="[Text]" custT="1"/>
      <dgm:spPr/>
      <dgm:t>
        <a:bodyPr/>
        <a:lstStyle/>
        <a:p>
          <a:r>
            <a:rPr lang="en-US" sz="1600" dirty="0" smtClean="0"/>
            <a:t>R&amp;D</a:t>
          </a:r>
          <a:endParaRPr lang="bg-BG" sz="1600" dirty="0"/>
        </a:p>
      </dgm:t>
    </dgm:pt>
    <dgm:pt modelId="{0A9E4824-1D56-42BB-A78D-658544DC64ED}" type="parTrans" cxnId="{5C60BDB1-D7C8-4014-849C-855CD85B04F5}">
      <dgm:prSet/>
      <dgm:spPr/>
      <dgm:t>
        <a:bodyPr/>
        <a:lstStyle/>
        <a:p>
          <a:endParaRPr lang="bg-BG"/>
        </a:p>
      </dgm:t>
    </dgm:pt>
    <dgm:pt modelId="{900B0C8A-0F45-4271-8123-3F40A197984E}" type="sibTrans" cxnId="{5C60BDB1-D7C8-4014-849C-855CD85B04F5}">
      <dgm:prSet/>
      <dgm:spPr/>
      <dgm:t>
        <a:bodyPr/>
        <a:lstStyle/>
        <a:p>
          <a:endParaRPr lang="bg-BG"/>
        </a:p>
      </dgm:t>
    </dgm:pt>
    <dgm:pt modelId="{D1F547B3-C8E0-4CFE-9641-37B26CA36646}">
      <dgm:prSet phldrT="[Text]"/>
      <dgm:spPr/>
      <dgm:t>
        <a:bodyPr/>
        <a:lstStyle/>
        <a:p>
          <a:r>
            <a:rPr lang="bg-BG" dirty="0" smtClean="0"/>
            <a:t>Устойчив растеж</a:t>
          </a:r>
          <a:r>
            <a:rPr lang="en-US" dirty="0" smtClean="0"/>
            <a:t> (Sustainable)</a:t>
          </a:r>
          <a:endParaRPr lang="bg-BG" dirty="0"/>
        </a:p>
      </dgm:t>
    </dgm:pt>
    <dgm:pt modelId="{3B427BC0-34BC-4224-89C4-42349E5220FE}" type="parTrans" cxnId="{17F5598A-451E-46E8-9FBC-17DCF2CAA4FA}">
      <dgm:prSet/>
      <dgm:spPr/>
      <dgm:t>
        <a:bodyPr/>
        <a:lstStyle/>
        <a:p>
          <a:endParaRPr lang="bg-BG"/>
        </a:p>
      </dgm:t>
    </dgm:pt>
    <dgm:pt modelId="{E8BB6A15-759A-4D47-B8E7-F4E866CF01B2}" type="sibTrans" cxnId="{17F5598A-451E-46E8-9FBC-17DCF2CAA4FA}">
      <dgm:prSet/>
      <dgm:spPr/>
      <dgm:t>
        <a:bodyPr/>
        <a:lstStyle/>
        <a:p>
          <a:endParaRPr lang="bg-BG"/>
        </a:p>
      </dgm:t>
    </dgm:pt>
    <dgm:pt modelId="{2642F659-566A-41EF-8ABF-6C94D4FD7CCE}">
      <dgm:prSet phldrT="[Text]" custT="1"/>
      <dgm:spPr/>
      <dgm:t>
        <a:bodyPr/>
        <a:lstStyle/>
        <a:p>
          <a:r>
            <a:rPr lang="en-US" sz="1800" dirty="0" smtClean="0"/>
            <a:t>CO</a:t>
          </a:r>
          <a:r>
            <a:rPr lang="en-US" sz="1800" baseline="-25000" dirty="0" smtClean="0"/>
            <a:t>2</a:t>
          </a:r>
          <a:endParaRPr lang="bg-BG" sz="1800" baseline="-25000" dirty="0"/>
        </a:p>
      </dgm:t>
    </dgm:pt>
    <dgm:pt modelId="{65A4E210-753C-41D3-8C1F-D14D579A8B0D}" type="parTrans" cxnId="{DB94D104-7AA3-45D7-A5B8-DEBE4968C6AC}">
      <dgm:prSet/>
      <dgm:spPr/>
      <dgm:t>
        <a:bodyPr/>
        <a:lstStyle/>
        <a:p>
          <a:endParaRPr lang="bg-BG"/>
        </a:p>
      </dgm:t>
    </dgm:pt>
    <dgm:pt modelId="{68E7A666-826B-42F3-A7D6-B91325E5D389}" type="sibTrans" cxnId="{DB94D104-7AA3-45D7-A5B8-DEBE4968C6AC}">
      <dgm:prSet/>
      <dgm:spPr/>
      <dgm:t>
        <a:bodyPr/>
        <a:lstStyle/>
        <a:p>
          <a:endParaRPr lang="bg-BG"/>
        </a:p>
      </dgm:t>
    </dgm:pt>
    <dgm:pt modelId="{C7ED873E-5152-4997-9DA5-C04468F6998C}">
      <dgm:prSet phldrT="[Text]" custT="1"/>
      <dgm:spPr/>
      <dgm:t>
        <a:bodyPr/>
        <a:lstStyle/>
        <a:p>
          <a:r>
            <a:rPr lang="bg-BG" sz="1800" dirty="0" smtClean="0"/>
            <a:t>Околна среда</a:t>
          </a:r>
          <a:endParaRPr lang="bg-BG" sz="1800" dirty="0"/>
        </a:p>
      </dgm:t>
    </dgm:pt>
    <dgm:pt modelId="{B05128D7-6CEB-438E-80A0-1C4198FE9A65}" type="parTrans" cxnId="{769F3113-D146-4274-BC59-F6FEC321A8D4}">
      <dgm:prSet/>
      <dgm:spPr/>
      <dgm:t>
        <a:bodyPr/>
        <a:lstStyle/>
        <a:p>
          <a:endParaRPr lang="bg-BG"/>
        </a:p>
      </dgm:t>
    </dgm:pt>
    <dgm:pt modelId="{78845F04-F207-4838-B899-37606A337D4B}" type="sibTrans" cxnId="{769F3113-D146-4274-BC59-F6FEC321A8D4}">
      <dgm:prSet/>
      <dgm:spPr/>
      <dgm:t>
        <a:bodyPr/>
        <a:lstStyle/>
        <a:p>
          <a:endParaRPr lang="bg-BG"/>
        </a:p>
      </dgm:t>
    </dgm:pt>
    <dgm:pt modelId="{2777F61E-B62D-432F-A7DA-4CE4891A83E1}">
      <dgm:prSet phldrT="[Text]"/>
      <dgm:spPr/>
      <dgm:t>
        <a:bodyPr/>
        <a:lstStyle/>
        <a:p>
          <a:r>
            <a:rPr lang="bg-BG" dirty="0" smtClean="0"/>
            <a:t>Включване</a:t>
          </a:r>
          <a:r>
            <a:rPr lang="en-US" dirty="0" smtClean="0"/>
            <a:t> (Inclusive)</a:t>
          </a:r>
          <a:endParaRPr lang="bg-BG" dirty="0"/>
        </a:p>
      </dgm:t>
    </dgm:pt>
    <dgm:pt modelId="{9FC0830C-8A8E-4C90-8BA7-8A97D0EEE5D3}" type="parTrans" cxnId="{A31E1C5C-0D8B-40FF-AA68-B10A40BCF228}">
      <dgm:prSet/>
      <dgm:spPr/>
      <dgm:t>
        <a:bodyPr/>
        <a:lstStyle/>
        <a:p>
          <a:endParaRPr lang="bg-BG"/>
        </a:p>
      </dgm:t>
    </dgm:pt>
    <dgm:pt modelId="{DC79D0BF-43D0-4860-B03A-CF31F822F59C}" type="sibTrans" cxnId="{A31E1C5C-0D8B-40FF-AA68-B10A40BCF228}">
      <dgm:prSet/>
      <dgm:spPr/>
      <dgm:t>
        <a:bodyPr/>
        <a:lstStyle/>
        <a:p>
          <a:endParaRPr lang="bg-BG"/>
        </a:p>
      </dgm:t>
    </dgm:pt>
    <dgm:pt modelId="{E4FD0FF2-1AAF-4C7F-835B-9A701B347AB0}">
      <dgm:prSet phldrT="[Text]" custT="1"/>
      <dgm:spPr/>
      <dgm:t>
        <a:bodyPr/>
        <a:lstStyle/>
        <a:p>
          <a:r>
            <a:rPr lang="bg-BG" sz="1800" dirty="0" smtClean="0"/>
            <a:t>Умения и обучения</a:t>
          </a:r>
          <a:endParaRPr lang="bg-BG" sz="1800" dirty="0"/>
        </a:p>
      </dgm:t>
    </dgm:pt>
    <dgm:pt modelId="{BD482F6C-4DE7-4B5D-BDB2-4CC5D2F49295}" type="parTrans" cxnId="{6F5E088C-E659-40DA-8525-F6C5C8CAB29A}">
      <dgm:prSet/>
      <dgm:spPr/>
      <dgm:t>
        <a:bodyPr/>
        <a:lstStyle/>
        <a:p>
          <a:endParaRPr lang="bg-BG"/>
        </a:p>
      </dgm:t>
    </dgm:pt>
    <dgm:pt modelId="{D653B1D1-8CD8-4F14-BE50-9522C0999D8E}" type="sibTrans" cxnId="{6F5E088C-E659-40DA-8525-F6C5C8CAB29A}">
      <dgm:prSet/>
      <dgm:spPr/>
      <dgm:t>
        <a:bodyPr/>
        <a:lstStyle/>
        <a:p>
          <a:endParaRPr lang="bg-BG"/>
        </a:p>
      </dgm:t>
    </dgm:pt>
    <dgm:pt modelId="{4B265F9A-95CC-4D59-827B-B0C927F0BE13}">
      <dgm:prSet phldrT="[Text]" custT="1"/>
      <dgm:spPr/>
      <dgm:t>
        <a:bodyPr/>
        <a:lstStyle/>
        <a:p>
          <a:r>
            <a:rPr lang="bg-BG" sz="1600" dirty="0" smtClean="0"/>
            <a:t>Иновации</a:t>
          </a:r>
          <a:endParaRPr lang="bg-BG" sz="1600" dirty="0"/>
        </a:p>
      </dgm:t>
    </dgm:pt>
    <dgm:pt modelId="{1D1AC3FC-2138-4790-A1DD-F03E647E1771}" type="parTrans" cxnId="{3B35B245-E26F-4BCF-8A5D-0CACBF9EF97B}">
      <dgm:prSet/>
      <dgm:spPr/>
      <dgm:t>
        <a:bodyPr/>
        <a:lstStyle/>
        <a:p>
          <a:endParaRPr lang="bg-BG"/>
        </a:p>
      </dgm:t>
    </dgm:pt>
    <dgm:pt modelId="{D751733E-456C-406B-BF98-9BC93A098966}" type="sibTrans" cxnId="{3B35B245-E26F-4BCF-8A5D-0CACBF9EF97B}">
      <dgm:prSet/>
      <dgm:spPr/>
      <dgm:t>
        <a:bodyPr/>
        <a:lstStyle/>
        <a:p>
          <a:endParaRPr lang="bg-BG"/>
        </a:p>
      </dgm:t>
    </dgm:pt>
    <dgm:pt modelId="{90A019EB-6106-4C79-B903-9AA28B69F042}">
      <dgm:prSet phldrT="[Text]" custT="1"/>
      <dgm:spPr/>
      <dgm:t>
        <a:bodyPr/>
        <a:lstStyle/>
        <a:p>
          <a:r>
            <a:rPr lang="bg-BG" sz="1600" dirty="0" smtClean="0"/>
            <a:t>Зелени технологии</a:t>
          </a:r>
          <a:endParaRPr lang="bg-BG" sz="1600" dirty="0"/>
        </a:p>
      </dgm:t>
    </dgm:pt>
    <dgm:pt modelId="{68228334-6E7D-40A3-81F6-1D9F5112FFA2}" type="parTrans" cxnId="{3B717700-F144-48CC-88B3-742FCD2FA2FD}">
      <dgm:prSet/>
      <dgm:spPr/>
      <dgm:t>
        <a:bodyPr/>
        <a:lstStyle/>
        <a:p>
          <a:endParaRPr lang="bg-BG"/>
        </a:p>
      </dgm:t>
    </dgm:pt>
    <dgm:pt modelId="{8EF935B2-A6CF-41F4-A0C1-2735F572B1DB}" type="sibTrans" cxnId="{3B717700-F144-48CC-88B3-742FCD2FA2FD}">
      <dgm:prSet/>
      <dgm:spPr/>
      <dgm:t>
        <a:bodyPr/>
        <a:lstStyle/>
        <a:p>
          <a:endParaRPr lang="bg-BG"/>
        </a:p>
      </dgm:t>
    </dgm:pt>
    <dgm:pt modelId="{F0993ECB-5391-4B94-9552-DD24C72E5E7D}">
      <dgm:prSet phldrT="[Text]"/>
      <dgm:spPr/>
      <dgm:t>
        <a:bodyPr/>
        <a:lstStyle/>
        <a:p>
          <a:r>
            <a:rPr lang="bg-BG" dirty="0" smtClean="0"/>
            <a:t>Интелигентни енергийни системи и мрежи (</a:t>
          </a:r>
          <a:r>
            <a:rPr lang="en-US" dirty="0" smtClean="0"/>
            <a:t>smart grid)</a:t>
          </a:r>
          <a:endParaRPr lang="bg-BG" dirty="0"/>
        </a:p>
      </dgm:t>
    </dgm:pt>
    <dgm:pt modelId="{CA5A936B-15D9-41F3-B41F-AA0D297A9232}" type="parTrans" cxnId="{6D679D04-F029-41C1-A8DC-F487C8E0C70C}">
      <dgm:prSet/>
      <dgm:spPr/>
      <dgm:t>
        <a:bodyPr/>
        <a:lstStyle/>
        <a:p>
          <a:endParaRPr lang="bg-BG"/>
        </a:p>
      </dgm:t>
    </dgm:pt>
    <dgm:pt modelId="{1E9543C0-8975-4291-AE86-AB56A79CCDD3}" type="sibTrans" cxnId="{6D679D04-F029-41C1-A8DC-F487C8E0C70C}">
      <dgm:prSet/>
      <dgm:spPr/>
      <dgm:t>
        <a:bodyPr/>
        <a:lstStyle/>
        <a:p>
          <a:endParaRPr lang="bg-BG"/>
        </a:p>
      </dgm:t>
    </dgm:pt>
    <dgm:pt modelId="{2B7FDF9C-89A6-43C7-AEA7-9DBB590206E9}">
      <dgm:prSet phldrT="[Text]"/>
      <dgm:spPr/>
      <dgm:t>
        <a:bodyPr/>
        <a:lstStyle/>
        <a:p>
          <a:r>
            <a:rPr lang="bg-BG" dirty="0" smtClean="0"/>
            <a:t>Мрежи на ниво ЕС (</a:t>
          </a:r>
          <a:r>
            <a:rPr lang="en-US" dirty="0" smtClean="0"/>
            <a:t>EU-scale networks)</a:t>
          </a:r>
          <a:endParaRPr lang="bg-BG" dirty="0"/>
        </a:p>
      </dgm:t>
    </dgm:pt>
    <dgm:pt modelId="{7DEC234E-ED59-4039-8C68-D8C7C8CEAD07}" type="parTrans" cxnId="{F7833C65-EEB0-4198-B2F1-65272C8C93D9}">
      <dgm:prSet/>
      <dgm:spPr/>
      <dgm:t>
        <a:bodyPr/>
        <a:lstStyle/>
        <a:p>
          <a:endParaRPr lang="bg-BG"/>
        </a:p>
      </dgm:t>
    </dgm:pt>
    <dgm:pt modelId="{677DDF6D-B887-463D-974C-B39DF6E778B4}" type="sibTrans" cxnId="{F7833C65-EEB0-4198-B2F1-65272C8C93D9}">
      <dgm:prSet/>
      <dgm:spPr/>
      <dgm:t>
        <a:bodyPr/>
        <a:lstStyle/>
        <a:p>
          <a:endParaRPr lang="bg-BG"/>
        </a:p>
      </dgm:t>
    </dgm:pt>
    <dgm:pt modelId="{03FCC8F4-AC26-46EA-9DBB-986C18E9F64F}">
      <dgm:prSet phldrT="[Text]" custT="1"/>
      <dgm:spPr/>
      <dgm:t>
        <a:bodyPr/>
        <a:lstStyle/>
        <a:p>
          <a:r>
            <a:rPr lang="bg-BG" sz="1800" dirty="0" smtClean="0"/>
            <a:t>Бизнес среда</a:t>
          </a:r>
          <a:endParaRPr lang="bg-BG" sz="1800" dirty="0"/>
        </a:p>
      </dgm:t>
    </dgm:pt>
    <dgm:pt modelId="{6755E889-6C6A-46E4-8D22-3571FB578C40}" type="parTrans" cxnId="{7F072B9F-BCF7-4284-882E-7A379144CCFD}">
      <dgm:prSet/>
      <dgm:spPr/>
      <dgm:t>
        <a:bodyPr/>
        <a:lstStyle/>
        <a:p>
          <a:endParaRPr lang="bg-BG"/>
        </a:p>
      </dgm:t>
    </dgm:pt>
    <dgm:pt modelId="{E1B5EF70-DC99-4B8B-951A-D4D6B740BEDE}" type="sibTrans" cxnId="{7F072B9F-BCF7-4284-882E-7A379144CCFD}">
      <dgm:prSet/>
      <dgm:spPr/>
      <dgm:t>
        <a:bodyPr/>
        <a:lstStyle/>
        <a:p>
          <a:endParaRPr lang="bg-BG"/>
        </a:p>
      </dgm:t>
    </dgm:pt>
    <dgm:pt modelId="{9DA7AFE1-4A35-453F-BB78-CF62968F9AC7}">
      <dgm:prSet phldrT="[Text]" custT="1"/>
      <dgm:spPr/>
      <dgm:t>
        <a:bodyPr/>
        <a:lstStyle/>
        <a:p>
          <a:r>
            <a:rPr lang="bg-BG" sz="1400" dirty="0" smtClean="0"/>
            <a:t>Подкрепа за потребителите</a:t>
          </a:r>
          <a:endParaRPr lang="bg-BG" sz="1400" dirty="0"/>
        </a:p>
      </dgm:t>
    </dgm:pt>
    <dgm:pt modelId="{AEB079D4-77B8-4A4B-8509-A993B37CCC9E}" type="parTrans" cxnId="{B90490B6-A751-4AC8-A33C-88D16E11528A}">
      <dgm:prSet/>
      <dgm:spPr/>
      <dgm:t>
        <a:bodyPr/>
        <a:lstStyle/>
        <a:p>
          <a:endParaRPr lang="bg-BG"/>
        </a:p>
      </dgm:t>
    </dgm:pt>
    <dgm:pt modelId="{687C1096-6EC6-4342-B6C8-4B0E4C6A8A33}" type="sibTrans" cxnId="{B90490B6-A751-4AC8-A33C-88D16E11528A}">
      <dgm:prSet/>
      <dgm:spPr/>
      <dgm:t>
        <a:bodyPr/>
        <a:lstStyle/>
        <a:p>
          <a:endParaRPr lang="bg-BG"/>
        </a:p>
      </dgm:t>
    </dgm:pt>
    <dgm:pt modelId="{E8485B93-E0B3-4BCB-81AB-3E96DF4F0F3E}">
      <dgm:prSet phldrT="[Text]" custT="1"/>
      <dgm:spPr/>
      <dgm:t>
        <a:bodyPr/>
        <a:lstStyle/>
        <a:p>
          <a:r>
            <a:rPr lang="bg-BG" sz="1600" dirty="0" smtClean="0"/>
            <a:t>Повече и по-добри работни места</a:t>
          </a:r>
          <a:endParaRPr lang="bg-BG" sz="1600" dirty="0"/>
        </a:p>
      </dgm:t>
    </dgm:pt>
    <dgm:pt modelId="{58AD20B8-7141-4570-89E9-F72C160AB475}" type="parTrans" cxnId="{41ADEEBD-583D-4005-B02F-3A79412FDA94}">
      <dgm:prSet/>
      <dgm:spPr/>
      <dgm:t>
        <a:bodyPr/>
        <a:lstStyle/>
        <a:p>
          <a:endParaRPr lang="bg-BG"/>
        </a:p>
      </dgm:t>
    </dgm:pt>
    <dgm:pt modelId="{A0CCA2F2-B40A-4704-B67A-4F36DB6D66DB}" type="sibTrans" cxnId="{41ADEEBD-583D-4005-B02F-3A79412FDA94}">
      <dgm:prSet/>
      <dgm:spPr/>
      <dgm:t>
        <a:bodyPr/>
        <a:lstStyle/>
        <a:p>
          <a:endParaRPr lang="bg-BG"/>
        </a:p>
      </dgm:t>
    </dgm:pt>
    <dgm:pt modelId="{3CDA4E15-B274-4FA7-A906-DBE7A1586746}">
      <dgm:prSet phldrT="[Text]" custT="1"/>
      <dgm:spPr/>
      <dgm:t>
        <a:bodyPr/>
        <a:lstStyle/>
        <a:p>
          <a:r>
            <a:rPr lang="bg-BG" sz="1600" dirty="0" smtClean="0"/>
            <a:t>Модерни трудови пазари</a:t>
          </a:r>
          <a:endParaRPr lang="bg-BG" sz="1600" dirty="0"/>
        </a:p>
      </dgm:t>
    </dgm:pt>
    <dgm:pt modelId="{5907DFD3-B1BE-40FB-8A95-0EE38F25160E}" type="parTrans" cxnId="{0C6448FC-7A23-4127-963D-B89428786911}">
      <dgm:prSet/>
      <dgm:spPr/>
      <dgm:t>
        <a:bodyPr/>
        <a:lstStyle/>
        <a:p>
          <a:endParaRPr lang="bg-BG"/>
        </a:p>
      </dgm:t>
    </dgm:pt>
    <dgm:pt modelId="{2BB2B0EC-3D94-4F23-8143-C08A87BA3B2A}" type="sibTrans" cxnId="{0C6448FC-7A23-4127-963D-B89428786911}">
      <dgm:prSet/>
      <dgm:spPr/>
      <dgm:t>
        <a:bodyPr/>
        <a:lstStyle/>
        <a:p>
          <a:endParaRPr lang="bg-BG"/>
        </a:p>
      </dgm:t>
    </dgm:pt>
    <dgm:pt modelId="{E2D58F38-5767-4CF6-9BE3-CB2EBF6D22E6}">
      <dgm:prSet phldrT="[Text]" custT="1"/>
      <dgm:spPr/>
      <dgm:t>
        <a:bodyPr/>
        <a:lstStyle/>
        <a:p>
          <a:r>
            <a:rPr lang="bg-BG" sz="1600" dirty="0" smtClean="0"/>
            <a:t>Достъп до </a:t>
          </a:r>
          <a:r>
            <a:rPr lang="bg-BG" sz="1800" dirty="0" smtClean="0"/>
            <a:t>ползите</a:t>
          </a:r>
          <a:r>
            <a:rPr lang="bg-BG" sz="1600" dirty="0" smtClean="0"/>
            <a:t> от ЕС за всички</a:t>
          </a:r>
          <a:endParaRPr lang="bg-BG" sz="1600" dirty="0"/>
        </a:p>
      </dgm:t>
    </dgm:pt>
    <dgm:pt modelId="{71F2A618-8DDA-48F5-B16B-57B3554BE7EE}" type="parTrans" cxnId="{412D13F6-7849-451C-AF8E-7CCDA178ACE7}">
      <dgm:prSet/>
      <dgm:spPr/>
      <dgm:t>
        <a:bodyPr/>
        <a:lstStyle/>
        <a:p>
          <a:endParaRPr lang="bg-BG"/>
        </a:p>
      </dgm:t>
    </dgm:pt>
    <dgm:pt modelId="{E1054C16-D348-4898-91B9-7284FE5A27C4}" type="sibTrans" cxnId="{412D13F6-7849-451C-AF8E-7CCDA178ACE7}">
      <dgm:prSet/>
      <dgm:spPr/>
      <dgm:t>
        <a:bodyPr/>
        <a:lstStyle/>
        <a:p>
          <a:endParaRPr lang="bg-BG"/>
        </a:p>
      </dgm:t>
    </dgm:pt>
    <dgm:pt modelId="{5BCA0A05-8E2A-4E5A-97C0-F2B7447D9B46}">
      <dgm:prSet phldrT="[Text]" custT="1"/>
      <dgm:spPr/>
      <dgm:t>
        <a:bodyPr/>
        <a:lstStyle/>
        <a:p>
          <a:r>
            <a:rPr lang="bg-BG" sz="1600" dirty="0" smtClean="0"/>
            <a:t>Цифрово общество (ИКТ)</a:t>
          </a:r>
          <a:endParaRPr lang="bg-BG" sz="1600" dirty="0"/>
        </a:p>
      </dgm:t>
    </dgm:pt>
    <dgm:pt modelId="{84E4D315-CD6F-41F9-A498-9077EA1348B8}" type="parTrans" cxnId="{3838A606-D8FD-4E86-901A-815ECACF8240}">
      <dgm:prSet/>
      <dgm:spPr/>
      <dgm:t>
        <a:bodyPr/>
        <a:lstStyle/>
        <a:p>
          <a:endParaRPr lang="bg-BG"/>
        </a:p>
      </dgm:t>
    </dgm:pt>
    <dgm:pt modelId="{69A1EF3E-DC74-4BA8-9592-8E31BBF697EE}" type="sibTrans" cxnId="{3838A606-D8FD-4E86-901A-815ECACF8240}">
      <dgm:prSet/>
      <dgm:spPr/>
      <dgm:t>
        <a:bodyPr/>
        <a:lstStyle/>
        <a:p>
          <a:endParaRPr lang="bg-BG"/>
        </a:p>
      </dgm:t>
    </dgm:pt>
    <dgm:pt modelId="{4F3EECF8-CF30-406E-8C07-5E17E434859F}" type="pres">
      <dgm:prSet presAssocID="{B51AD6E2-997E-427C-AE6C-A56320A9074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A68ECE-91B1-4876-B878-732F41728BA1}" type="pres">
      <dgm:prSet presAssocID="{F085D7E8-2F12-4BFB-89E6-8A19015CF7E6}" presName="compNode" presStyleCnt="0"/>
      <dgm:spPr/>
    </dgm:pt>
    <dgm:pt modelId="{B7DD7E78-DED4-4C8D-8670-D26B2800BDCC}" type="pres">
      <dgm:prSet presAssocID="{F085D7E8-2F12-4BFB-89E6-8A19015CF7E6}" presName="aNode" presStyleLbl="bgShp" presStyleIdx="0" presStyleCnt="3"/>
      <dgm:spPr/>
      <dgm:t>
        <a:bodyPr/>
        <a:lstStyle/>
        <a:p>
          <a:endParaRPr lang="bg-BG"/>
        </a:p>
      </dgm:t>
    </dgm:pt>
    <dgm:pt modelId="{60F0F35A-5F28-429E-88A3-BF64545F5316}" type="pres">
      <dgm:prSet presAssocID="{F085D7E8-2F12-4BFB-89E6-8A19015CF7E6}" presName="textNode" presStyleLbl="bgShp" presStyleIdx="0" presStyleCnt="3"/>
      <dgm:spPr/>
      <dgm:t>
        <a:bodyPr/>
        <a:lstStyle/>
        <a:p>
          <a:endParaRPr lang="bg-BG"/>
        </a:p>
      </dgm:t>
    </dgm:pt>
    <dgm:pt modelId="{3304166D-0095-4608-A953-AE2469AFB94D}" type="pres">
      <dgm:prSet presAssocID="{F085D7E8-2F12-4BFB-89E6-8A19015CF7E6}" presName="compChildNode" presStyleCnt="0"/>
      <dgm:spPr/>
    </dgm:pt>
    <dgm:pt modelId="{077AA682-3C55-458E-8D8E-C3FDA629EE86}" type="pres">
      <dgm:prSet presAssocID="{F085D7E8-2F12-4BFB-89E6-8A19015CF7E6}" presName="theInnerList" presStyleCnt="0"/>
      <dgm:spPr/>
    </dgm:pt>
    <dgm:pt modelId="{597B7107-8463-4F5E-AEA5-BEB74B94350E}" type="pres">
      <dgm:prSet presAssocID="{FDBE018E-959C-42B1-836E-A64F1C44B933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3BDA745-0EAE-49AC-B302-ECDFAF8D2EFC}" type="pres">
      <dgm:prSet presAssocID="{FDBE018E-959C-42B1-836E-A64F1C44B933}" presName="aSpace2" presStyleCnt="0"/>
      <dgm:spPr/>
    </dgm:pt>
    <dgm:pt modelId="{5CB22281-B05B-4DB7-9946-CCA9515CBE97}" type="pres">
      <dgm:prSet presAssocID="{43A020A7-E67E-4BD4-AC54-0CAE14725580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7974EBF-E6D0-4C08-8C26-0BEF50F6B0B3}" type="pres">
      <dgm:prSet presAssocID="{43A020A7-E67E-4BD4-AC54-0CAE14725580}" presName="aSpace2" presStyleCnt="0"/>
      <dgm:spPr/>
    </dgm:pt>
    <dgm:pt modelId="{4C28CE66-FC59-461C-970E-E0F6B85E230B}" type="pres">
      <dgm:prSet presAssocID="{4B265F9A-95CC-4D59-827B-B0C927F0BE13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D15D75F-8A3E-48F5-A713-FCF0D987AE96}" type="pres">
      <dgm:prSet presAssocID="{4B265F9A-95CC-4D59-827B-B0C927F0BE13}" presName="aSpace2" presStyleCnt="0"/>
      <dgm:spPr/>
    </dgm:pt>
    <dgm:pt modelId="{EE251F50-4C20-4D39-8A1A-183254722F91}" type="pres">
      <dgm:prSet presAssocID="{5BCA0A05-8E2A-4E5A-97C0-F2B7447D9B46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4D41B13-5793-4D97-B3FC-D786EEEFC568}" type="pres">
      <dgm:prSet presAssocID="{F085D7E8-2F12-4BFB-89E6-8A19015CF7E6}" presName="aSpace" presStyleCnt="0"/>
      <dgm:spPr/>
    </dgm:pt>
    <dgm:pt modelId="{C1819517-59DA-468D-A8D8-8B8C6A83DAEE}" type="pres">
      <dgm:prSet presAssocID="{D1F547B3-C8E0-4CFE-9641-37B26CA36646}" presName="compNode" presStyleCnt="0"/>
      <dgm:spPr/>
    </dgm:pt>
    <dgm:pt modelId="{09FF30A2-7F41-4D26-89E4-92ACFFB4EE87}" type="pres">
      <dgm:prSet presAssocID="{D1F547B3-C8E0-4CFE-9641-37B26CA36646}" presName="aNode" presStyleLbl="bgShp" presStyleIdx="1" presStyleCnt="3"/>
      <dgm:spPr/>
      <dgm:t>
        <a:bodyPr/>
        <a:lstStyle/>
        <a:p>
          <a:endParaRPr lang="bg-BG"/>
        </a:p>
      </dgm:t>
    </dgm:pt>
    <dgm:pt modelId="{60E82C8F-68B0-4E33-979D-828AB9C19709}" type="pres">
      <dgm:prSet presAssocID="{D1F547B3-C8E0-4CFE-9641-37B26CA36646}" presName="textNode" presStyleLbl="bgShp" presStyleIdx="1" presStyleCnt="3"/>
      <dgm:spPr/>
      <dgm:t>
        <a:bodyPr/>
        <a:lstStyle/>
        <a:p>
          <a:endParaRPr lang="bg-BG"/>
        </a:p>
      </dgm:t>
    </dgm:pt>
    <dgm:pt modelId="{4653D8C1-50C9-42A8-8324-C176B022D131}" type="pres">
      <dgm:prSet presAssocID="{D1F547B3-C8E0-4CFE-9641-37B26CA36646}" presName="compChildNode" presStyleCnt="0"/>
      <dgm:spPr/>
    </dgm:pt>
    <dgm:pt modelId="{465E64E6-60B5-4769-AE98-05B3F10B75B4}" type="pres">
      <dgm:prSet presAssocID="{D1F547B3-C8E0-4CFE-9641-37B26CA36646}" presName="theInnerList" presStyleCnt="0"/>
      <dgm:spPr/>
    </dgm:pt>
    <dgm:pt modelId="{7E66A9A6-DDA1-4F48-A6A7-3CA23E9552FE}" type="pres">
      <dgm:prSet presAssocID="{2642F659-566A-41EF-8ABF-6C94D4FD7CCE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111951B-44B0-4202-959F-04C2B168603A}" type="pres">
      <dgm:prSet presAssocID="{2642F659-566A-41EF-8ABF-6C94D4FD7CCE}" presName="aSpace2" presStyleCnt="0"/>
      <dgm:spPr/>
    </dgm:pt>
    <dgm:pt modelId="{F4DFE7A5-E862-4DCC-BA85-C1E397723448}" type="pres">
      <dgm:prSet presAssocID="{C7ED873E-5152-4997-9DA5-C04468F6998C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41F2AD1-9648-44FB-A9D4-02D7F0D8988F}" type="pres">
      <dgm:prSet presAssocID="{C7ED873E-5152-4997-9DA5-C04468F6998C}" presName="aSpace2" presStyleCnt="0"/>
      <dgm:spPr/>
    </dgm:pt>
    <dgm:pt modelId="{E30E4DB1-F675-4F72-9252-0D7B54B76FA3}" type="pres">
      <dgm:prSet presAssocID="{90A019EB-6106-4C79-B903-9AA28B69F042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2D7A96E-10F0-440C-A533-BC1EE729D3B6}" type="pres">
      <dgm:prSet presAssocID="{90A019EB-6106-4C79-B903-9AA28B69F042}" presName="aSpace2" presStyleCnt="0"/>
      <dgm:spPr/>
    </dgm:pt>
    <dgm:pt modelId="{C0A0E1A6-8745-4D2D-BF19-ED10E3A53AD9}" type="pres">
      <dgm:prSet presAssocID="{F0993ECB-5391-4B94-9552-DD24C72E5E7D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542818-F3E1-4499-A7A6-9AE0C358CDE7}" type="pres">
      <dgm:prSet presAssocID="{F0993ECB-5391-4B94-9552-DD24C72E5E7D}" presName="aSpace2" presStyleCnt="0"/>
      <dgm:spPr/>
    </dgm:pt>
    <dgm:pt modelId="{E00AC286-3A48-4C86-A76C-A65E71DB18BB}" type="pres">
      <dgm:prSet presAssocID="{2B7FDF9C-89A6-43C7-AEA7-9DBB590206E9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68754D2-75C5-4A08-8185-1ADEDD828B9D}" type="pres">
      <dgm:prSet presAssocID="{2B7FDF9C-89A6-43C7-AEA7-9DBB590206E9}" presName="aSpace2" presStyleCnt="0"/>
      <dgm:spPr/>
    </dgm:pt>
    <dgm:pt modelId="{B04852A2-298C-4FFC-9DBD-4A5ED5555DFE}" type="pres">
      <dgm:prSet presAssocID="{03FCC8F4-AC26-46EA-9DBB-986C18E9F64F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12283A4-9437-48F7-B70F-0EAD8893479C}" type="pres">
      <dgm:prSet presAssocID="{03FCC8F4-AC26-46EA-9DBB-986C18E9F64F}" presName="aSpace2" presStyleCnt="0"/>
      <dgm:spPr/>
    </dgm:pt>
    <dgm:pt modelId="{239BEDF5-2708-4356-B962-503E9D5E8BEF}" type="pres">
      <dgm:prSet presAssocID="{9DA7AFE1-4A35-453F-BB78-CF62968F9AC7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07B2EF3-3405-4292-A782-654FC80E3AE9}" type="pres">
      <dgm:prSet presAssocID="{D1F547B3-C8E0-4CFE-9641-37B26CA36646}" presName="aSpace" presStyleCnt="0"/>
      <dgm:spPr/>
    </dgm:pt>
    <dgm:pt modelId="{5F3386CD-0CAC-4825-A49C-EA081FCCA3E2}" type="pres">
      <dgm:prSet presAssocID="{2777F61E-B62D-432F-A7DA-4CE4891A83E1}" presName="compNode" presStyleCnt="0"/>
      <dgm:spPr/>
    </dgm:pt>
    <dgm:pt modelId="{E8FEC8BE-C115-4445-B4AC-83CA01DF93AB}" type="pres">
      <dgm:prSet presAssocID="{2777F61E-B62D-432F-A7DA-4CE4891A83E1}" presName="aNode" presStyleLbl="bgShp" presStyleIdx="2" presStyleCnt="3"/>
      <dgm:spPr/>
      <dgm:t>
        <a:bodyPr/>
        <a:lstStyle/>
        <a:p>
          <a:endParaRPr lang="bg-BG"/>
        </a:p>
      </dgm:t>
    </dgm:pt>
    <dgm:pt modelId="{F758BFBA-8755-48C8-9856-3A0A6D7BC50D}" type="pres">
      <dgm:prSet presAssocID="{2777F61E-B62D-432F-A7DA-4CE4891A83E1}" presName="textNode" presStyleLbl="bgShp" presStyleIdx="2" presStyleCnt="3"/>
      <dgm:spPr/>
      <dgm:t>
        <a:bodyPr/>
        <a:lstStyle/>
        <a:p>
          <a:endParaRPr lang="bg-BG"/>
        </a:p>
      </dgm:t>
    </dgm:pt>
    <dgm:pt modelId="{FEA3671E-F629-41D6-A0AF-76E5BB950C50}" type="pres">
      <dgm:prSet presAssocID="{2777F61E-B62D-432F-A7DA-4CE4891A83E1}" presName="compChildNode" presStyleCnt="0"/>
      <dgm:spPr/>
    </dgm:pt>
    <dgm:pt modelId="{09081CD6-0BE3-49B4-AB4A-BE29BD16B2D4}" type="pres">
      <dgm:prSet presAssocID="{2777F61E-B62D-432F-A7DA-4CE4891A83E1}" presName="theInnerList" presStyleCnt="0"/>
      <dgm:spPr/>
    </dgm:pt>
    <dgm:pt modelId="{BF625820-78AC-4784-8EBA-6D3C62DA522E}" type="pres">
      <dgm:prSet presAssocID="{E8485B93-E0B3-4BCB-81AB-3E96DF4F0F3E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43055CC-330F-4148-81A1-9203D11014A1}" type="pres">
      <dgm:prSet presAssocID="{E8485B93-E0B3-4BCB-81AB-3E96DF4F0F3E}" presName="aSpace2" presStyleCnt="0"/>
      <dgm:spPr/>
    </dgm:pt>
    <dgm:pt modelId="{0E1C0335-A2DF-46BE-AA35-BBB2A967B91B}" type="pres">
      <dgm:prSet presAssocID="{E4FD0FF2-1AAF-4C7F-835B-9A701B347AB0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47C2D79-C950-40FC-8E8C-85364C17DA0F}" type="pres">
      <dgm:prSet presAssocID="{E4FD0FF2-1AAF-4C7F-835B-9A701B347AB0}" presName="aSpace2" presStyleCnt="0"/>
      <dgm:spPr/>
    </dgm:pt>
    <dgm:pt modelId="{916F6B13-EC79-4A55-A199-B1F947BB15D2}" type="pres">
      <dgm:prSet presAssocID="{3CDA4E15-B274-4FA7-A906-DBE7A1586746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BB3527-2404-4858-AEB3-CF6D218280DA}" type="pres">
      <dgm:prSet presAssocID="{3CDA4E15-B274-4FA7-A906-DBE7A1586746}" presName="aSpace2" presStyleCnt="0"/>
      <dgm:spPr/>
    </dgm:pt>
    <dgm:pt modelId="{2210D904-D2B0-4E36-B2B5-D4780FB03609}" type="pres">
      <dgm:prSet presAssocID="{E2D58F38-5767-4CF6-9BE3-CB2EBF6D22E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B94D104-7AA3-45D7-A5B8-DEBE4968C6AC}" srcId="{D1F547B3-C8E0-4CFE-9641-37B26CA36646}" destId="{2642F659-566A-41EF-8ABF-6C94D4FD7CCE}" srcOrd="0" destOrd="0" parTransId="{65A4E210-753C-41D3-8C1F-D14D579A8B0D}" sibTransId="{68E7A666-826B-42F3-A7D6-B91325E5D389}"/>
    <dgm:cxn modelId="{85BB6633-C657-4CAC-B5C5-C8CF7E0B757E}" type="presOf" srcId="{3CDA4E15-B274-4FA7-A906-DBE7A1586746}" destId="{916F6B13-EC79-4A55-A199-B1F947BB15D2}" srcOrd="0" destOrd="0" presId="urn:microsoft.com/office/officeart/2005/8/layout/lProcess2"/>
    <dgm:cxn modelId="{1B509DA0-DFC9-435B-899B-4A587F29434E}" type="presOf" srcId="{90A019EB-6106-4C79-B903-9AA28B69F042}" destId="{E30E4DB1-F675-4F72-9252-0D7B54B76FA3}" srcOrd="0" destOrd="0" presId="urn:microsoft.com/office/officeart/2005/8/layout/lProcess2"/>
    <dgm:cxn modelId="{94B98C2C-0857-473B-9484-EB961297C34B}" type="presOf" srcId="{D1F547B3-C8E0-4CFE-9641-37B26CA36646}" destId="{09FF30A2-7F41-4D26-89E4-92ACFFB4EE87}" srcOrd="0" destOrd="0" presId="urn:microsoft.com/office/officeart/2005/8/layout/lProcess2"/>
    <dgm:cxn modelId="{58A561B5-A3AD-4522-A8BA-3A7510DF3ECB}" type="presOf" srcId="{03FCC8F4-AC26-46EA-9DBB-986C18E9F64F}" destId="{B04852A2-298C-4FFC-9DBD-4A5ED5555DFE}" srcOrd="0" destOrd="0" presId="urn:microsoft.com/office/officeart/2005/8/layout/lProcess2"/>
    <dgm:cxn modelId="{0C6448FC-7A23-4127-963D-B89428786911}" srcId="{2777F61E-B62D-432F-A7DA-4CE4891A83E1}" destId="{3CDA4E15-B274-4FA7-A906-DBE7A1586746}" srcOrd="2" destOrd="0" parTransId="{5907DFD3-B1BE-40FB-8A95-0EE38F25160E}" sibTransId="{2BB2B0EC-3D94-4F23-8143-C08A87BA3B2A}"/>
    <dgm:cxn modelId="{769F3113-D146-4274-BC59-F6FEC321A8D4}" srcId="{D1F547B3-C8E0-4CFE-9641-37B26CA36646}" destId="{C7ED873E-5152-4997-9DA5-C04468F6998C}" srcOrd="1" destOrd="0" parTransId="{B05128D7-6CEB-438E-80A0-1C4198FE9A65}" sibTransId="{78845F04-F207-4838-B899-37606A337D4B}"/>
    <dgm:cxn modelId="{D97597C7-C116-4663-B90D-1D4BE90CE7AC}" srcId="{F085D7E8-2F12-4BFB-89E6-8A19015CF7E6}" destId="{FDBE018E-959C-42B1-836E-A64F1C44B933}" srcOrd="0" destOrd="0" parTransId="{5D98FC28-42AF-45BB-B02E-D6F9C93DDCDE}" sibTransId="{B7599337-4C3B-4999-8181-EE9317A3688C}"/>
    <dgm:cxn modelId="{B90490B6-A751-4AC8-A33C-88D16E11528A}" srcId="{D1F547B3-C8E0-4CFE-9641-37B26CA36646}" destId="{9DA7AFE1-4A35-453F-BB78-CF62968F9AC7}" srcOrd="6" destOrd="0" parTransId="{AEB079D4-77B8-4A4B-8509-A993B37CCC9E}" sibTransId="{687C1096-6EC6-4342-B6C8-4B0E4C6A8A33}"/>
    <dgm:cxn modelId="{4F304B6A-A6B7-42E7-BACC-443A7C674CF4}" type="presOf" srcId="{2777F61E-B62D-432F-A7DA-4CE4891A83E1}" destId="{E8FEC8BE-C115-4445-B4AC-83CA01DF93AB}" srcOrd="0" destOrd="0" presId="urn:microsoft.com/office/officeart/2005/8/layout/lProcess2"/>
    <dgm:cxn modelId="{3996B26F-DB37-4EEF-9D95-59200C8CB6C9}" type="presOf" srcId="{43A020A7-E67E-4BD4-AC54-0CAE14725580}" destId="{5CB22281-B05B-4DB7-9946-CCA9515CBE97}" srcOrd="0" destOrd="0" presId="urn:microsoft.com/office/officeart/2005/8/layout/lProcess2"/>
    <dgm:cxn modelId="{A7404EC8-CF80-468A-827A-53B5ED4AED00}" type="presOf" srcId="{F085D7E8-2F12-4BFB-89E6-8A19015CF7E6}" destId="{B7DD7E78-DED4-4C8D-8670-D26B2800BDCC}" srcOrd="0" destOrd="0" presId="urn:microsoft.com/office/officeart/2005/8/layout/lProcess2"/>
    <dgm:cxn modelId="{08760CD2-ADC8-4E64-84B7-867670636CCB}" type="presOf" srcId="{E4FD0FF2-1AAF-4C7F-835B-9A701B347AB0}" destId="{0E1C0335-A2DF-46BE-AA35-BBB2A967B91B}" srcOrd="0" destOrd="0" presId="urn:microsoft.com/office/officeart/2005/8/layout/lProcess2"/>
    <dgm:cxn modelId="{E69A86F6-01E8-4FAB-BD1C-558F5969D4EB}" type="presOf" srcId="{B51AD6E2-997E-427C-AE6C-A56320A90741}" destId="{4F3EECF8-CF30-406E-8C07-5E17E434859F}" srcOrd="0" destOrd="0" presId="urn:microsoft.com/office/officeart/2005/8/layout/lProcess2"/>
    <dgm:cxn modelId="{5C60BDB1-D7C8-4014-849C-855CD85B04F5}" srcId="{F085D7E8-2F12-4BFB-89E6-8A19015CF7E6}" destId="{43A020A7-E67E-4BD4-AC54-0CAE14725580}" srcOrd="1" destOrd="0" parTransId="{0A9E4824-1D56-42BB-A78D-658544DC64ED}" sibTransId="{900B0C8A-0F45-4271-8123-3F40A197984E}"/>
    <dgm:cxn modelId="{412D13F6-7849-451C-AF8E-7CCDA178ACE7}" srcId="{2777F61E-B62D-432F-A7DA-4CE4891A83E1}" destId="{E2D58F38-5767-4CF6-9BE3-CB2EBF6D22E6}" srcOrd="3" destOrd="0" parTransId="{71F2A618-8DDA-48F5-B16B-57B3554BE7EE}" sibTransId="{E1054C16-D348-4898-91B9-7284FE5A27C4}"/>
    <dgm:cxn modelId="{BE2253E4-4DD9-4915-BE03-2A2886CAF2FB}" type="presOf" srcId="{9DA7AFE1-4A35-453F-BB78-CF62968F9AC7}" destId="{239BEDF5-2708-4356-B962-503E9D5E8BEF}" srcOrd="0" destOrd="0" presId="urn:microsoft.com/office/officeart/2005/8/layout/lProcess2"/>
    <dgm:cxn modelId="{A7935A6A-4A5B-4F29-A5CE-50170BC4514C}" type="presOf" srcId="{C7ED873E-5152-4997-9DA5-C04468F6998C}" destId="{F4DFE7A5-E862-4DCC-BA85-C1E397723448}" srcOrd="0" destOrd="0" presId="urn:microsoft.com/office/officeart/2005/8/layout/lProcess2"/>
    <dgm:cxn modelId="{2FF80618-73F6-4E7F-95AF-049481B851D0}" type="presOf" srcId="{F0993ECB-5391-4B94-9552-DD24C72E5E7D}" destId="{C0A0E1A6-8745-4D2D-BF19-ED10E3A53AD9}" srcOrd="0" destOrd="0" presId="urn:microsoft.com/office/officeart/2005/8/layout/lProcess2"/>
    <dgm:cxn modelId="{A31E1C5C-0D8B-40FF-AA68-B10A40BCF228}" srcId="{B51AD6E2-997E-427C-AE6C-A56320A90741}" destId="{2777F61E-B62D-432F-A7DA-4CE4891A83E1}" srcOrd="2" destOrd="0" parTransId="{9FC0830C-8A8E-4C90-8BA7-8A97D0EEE5D3}" sibTransId="{DC79D0BF-43D0-4860-B03A-CF31F822F59C}"/>
    <dgm:cxn modelId="{3838A606-D8FD-4E86-901A-815ECACF8240}" srcId="{F085D7E8-2F12-4BFB-89E6-8A19015CF7E6}" destId="{5BCA0A05-8E2A-4E5A-97C0-F2B7447D9B46}" srcOrd="3" destOrd="0" parTransId="{84E4D315-CD6F-41F9-A498-9077EA1348B8}" sibTransId="{69A1EF3E-DC74-4BA8-9592-8E31BBF697EE}"/>
    <dgm:cxn modelId="{0E22113A-C064-42B2-8F3A-6BEB0AB2E7A3}" type="presOf" srcId="{4B265F9A-95CC-4D59-827B-B0C927F0BE13}" destId="{4C28CE66-FC59-461C-970E-E0F6B85E230B}" srcOrd="0" destOrd="0" presId="urn:microsoft.com/office/officeart/2005/8/layout/lProcess2"/>
    <dgm:cxn modelId="{3B35B245-E26F-4BCF-8A5D-0CACBF9EF97B}" srcId="{F085D7E8-2F12-4BFB-89E6-8A19015CF7E6}" destId="{4B265F9A-95CC-4D59-827B-B0C927F0BE13}" srcOrd="2" destOrd="0" parTransId="{1D1AC3FC-2138-4790-A1DD-F03E647E1771}" sibTransId="{D751733E-456C-406B-BF98-9BC93A098966}"/>
    <dgm:cxn modelId="{6D679D04-F029-41C1-A8DC-F487C8E0C70C}" srcId="{D1F547B3-C8E0-4CFE-9641-37B26CA36646}" destId="{F0993ECB-5391-4B94-9552-DD24C72E5E7D}" srcOrd="3" destOrd="0" parTransId="{CA5A936B-15D9-41F3-B41F-AA0D297A9232}" sibTransId="{1E9543C0-8975-4291-AE86-AB56A79CCDD3}"/>
    <dgm:cxn modelId="{D006B004-2E63-4A58-929D-CC431953F24A}" type="presOf" srcId="{D1F547B3-C8E0-4CFE-9641-37B26CA36646}" destId="{60E82C8F-68B0-4E33-979D-828AB9C19709}" srcOrd="1" destOrd="0" presId="urn:microsoft.com/office/officeart/2005/8/layout/lProcess2"/>
    <dgm:cxn modelId="{E79B5060-62EA-4D33-AB21-FB820F503E69}" type="presOf" srcId="{F085D7E8-2F12-4BFB-89E6-8A19015CF7E6}" destId="{60F0F35A-5F28-429E-88A3-BF64545F5316}" srcOrd="1" destOrd="0" presId="urn:microsoft.com/office/officeart/2005/8/layout/lProcess2"/>
    <dgm:cxn modelId="{CA48F4C5-1E36-4330-87FF-E98DE05B3466}" type="presOf" srcId="{2777F61E-B62D-432F-A7DA-4CE4891A83E1}" destId="{F758BFBA-8755-48C8-9856-3A0A6D7BC50D}" srcOrd="1" destOrd="0" presId="urn:microsoft.com/office/officeart/2005/8/layout/lProcess2"/>
    <dgm:cxn modelId="{541DBE9F-628E-440E-9C80-F6E1D91DCB5B}" type="presOf" srcId="{5BCA0A05-8E2A-4E5A-97C0-F2B7447D9B46}" destId="{EE251F50-4C20-4D39-8A1A-183254722F91}" srcOrd="0" destOrd="0" presId="urn:microsoft.com/office/officeart/2005/8/layout/lProcess2"/>
    <dgm:cxn modelId="{58BA3160-1E70-4D72-BE18-8AB66650E22C}" type="presOf" srcId="{FDBE018E-959C-42B1-836E-A64F1C44B933}" destId="{597B7107-8463-4F5E-AEA5-BEB74B94350E}" srcOrd="0" destOrd="0" presId="urn:microsoft.com/office/officeart/2005/8/layout/lProcess2"/>
    <dgm:cxn modelId="{8B61A909-BEB0-444E-A48C-83A82B0B8FE2}" type="presOf" srcId="{2642F659-566A-41EF-8ABF-6C94D4FD7CCE}" destId="{7E66A9A6-DDA1-4F48-A6A7-3CA23E9552FE}" srcOrd="0" destOrd="0" presId="urn:microsoft.com/office/officeart/2005/8/layout/lProcess2"/>
    <dgm:cxn modelId="{F7833C65-EEB0-4198-B2F1-65272C8C93D9}" srcId="{D1F547B3-C8E0-4CFE-9641-37B26CA36646}" destId="{2B7FDF9C-89A6-43C7-AEA7-9DBB590206E9}" srcOrd="4" destOrd="0" parTransId="{7DEC234E-ED59-4039-8C68-D8C7C8CEAD07}" sibTransId="{677DDF6D-B887-463D-974C-B39DF6E778B4}"/>
    <dgm:cxn modelId="{28D09049-C04C-43C5-8901-78F5005D6AC3}" type="presOf" srcId="{E8485B93-E0B3-4BCB-81AB-3E96DF4F0F3E}" destId="{BF625820-78AC-4784-8EBA-6D3C62DA522E}" srcOrd="0" destOrd="0" presId="urn:microsoft.com/office/officeart/2005/8/layout/lProcess2"/>
    <dgm:cxn modelId="{17F5598A-451E-46E8-9FBC-17DCF2CAA4FA}" srcId="{B51AD6E2-997E-427C-AE6C-A56320A90741}" destId="{D1F547B3-C8E0-4CFE-9641-37B26CA36646}" srcOrd="1" destOrd="0" parTransId="{3B427BC0-34BC-4224-89C4-42349E5220FE}" sibTransId="{E8BB6A15-759A-4D47-B8E7-F4E866CF01B2}"/>
    <dgm:cxn modelId="{6F5E088C-E659-40DA-8525-F6C5C8CAB29A}" srcId="{2777F61E-B62D-432F-A7DA-4CE4891A83E1}" destId="{E4FD0FF2-1AAF-4C7F-835B-9A701B347AB0}" srcOrd="1" destOrd="0" parTransId="{BD482F6C-4DE7-4B5D-BDB2-4CC5D2F49295}" sibTransId="{D653B1D1-8CD8-4F14-BE50-9522C0999D8E}"/>
    <dgm:cxn modelId="{4C71EE7F-441B-4918-A038-E257F18976BA}" type="presOf" srcId="{2B7FDF9C-89A6-43C7-AEA7-9DBB590206E9}" destId="{E00AC286-3A48-4C86-A76C-A65E71DB18BB}" srcOrd="0" destOrd="0" presId="urn:microsoft.com/office/officeart/2005/8/layout/lProcess2"/>
    <dgm:cxn modelId="{024C0C8F-2518-4E71-8C2A-B5C12AC3DA25}" type="presOf" srcId="{E2D58F38-5767-4CF6-9BE3-CB2EBF6D22E6}" destId="{2210D904-D2B0-4E36-B2B5-D4780FB03609}" srcOrd="0" destOrd="0" presId="urn:microsoft.com/office/officeart/2005/8/layout/lProcess2"/>
    <dgm:cxn modelId="{84CA8D72-BC31-4F30-B471-BC3935CFCB9D}" srcId="{B51AD6E2-997E-427C-AE6C-A56320A90741}" destId="{F085D7E8-2F12-4BFB-89E6-8A19015CF7E6}" srcOrd="0" destOrd="0" parTransId="{3B0BFF85-A732-4A00-A102-66F51BFC2C63}" sibTransId="{E46BF6FA-0FC8-431B-BFD5-E336FAED8300}"/>
    <dgm:cxn modelId="{3B717700-F144-48CC-88B3-742FCD2FA2FD}" srcId="{D1F547B3-C8E0-4CFE-9641-37B26CA36646}" destId="{90A019EB-6106-4C79-B903-9AA28B69F042}" srcOrd="2" destOrd="0" parTransId="{68228334-6E7D-40A3-81F6-1D9F5112FFA2}" sibTransId="{8EF935B2-A6CF-41F4-A0C1-2735F572B1DB}"/>
    <dgm:cxn modelId="{41ADEEBD-583D-4005-B02F-3A79412FDA94}" srcId="{2777F61E-B62D-432F-A7DA-4CE4891A83E1}" destId="{E8485B93-E0B3-4BCB-81AB-3E96DF4F0F3E}" srcOrd="0" destOrd="0" parTransId="{58AD20B8-7141-4570-89E9-F72C160AB475}" sibTransId="{A0CCA2F2-B40A-4704-B67A-4F36DB6D66DB}"/>
    <dgm:cxn modelId="{7F072B9F-BCF7-4284-882E-7A379144CCFD}" srcId="{D1F547B3-C8E0-4CFE-9641-37B26CA36646}" destId="{03FCC8F4-AC26-46EA-9DBB-986C18E9F64F}" srcOrd="5" destOrd="0" parTransId="{6755E889-6C6A-46E4-8D22-3571FB578C40}" sibTransId="{E1B5EF70-DC99-4B8B-951A-D4D6B740BEDE}"/>
    <dgm:cxn modelId="{262819DA-5A7D-4971-ABFD-2E5409446753}" type="presParOf" srcId="{4F3EECF8-CF30-406E-8C07-5E17E434859F}" destId="{65A68ECE-91B1-4876-B878-732F41728BA1}" srcOrd="0" destOrd="0" presId="urn:microsoft.com/office/officeart/2005/8/layout/lProcess2"/>
    <dgm:cxn modelId="{5D1995CE-B360-4910-AE79-9DF98D515A70}" type="presParOf" srcId="{65A68ECE-91B1-4876-B878-732F41728BA1}" destId="{B7DD7E78-DED4-4C8D-8670-D26B2800BDCC}" srcOrd="0" destOrd="0" presId="urn:microsoft.com/office/officeart/2005/8/layout/lProcess2"/>
    <dgm:cxn modelId="{BE431F6B-C4A4-4E33-9BDC-BF055A59C4AE}" type="presParOf" srcId="{65A68ECE-91B1-4876-B878-732F41728BA1}" destId="{60F0F35A-5F28-429E-88A3-BF64545F5316}" srcOrd="1" destOrd="0" presId="urn:microsoft.com/office/officeart/2005/8/layout/lProcess2"/>
    <dgm:cxn modelId="{5D87C4E5-B6D4-454A-BB61-4DAE1C67BA6B}" type="presParOf" srcId="{65A68ECE-91B1-4876-B878-732F41728BA1}" destId="{3304166D-0095-4608-A953-AE2469AFB94D}" srcOrd="2" destOrd="0" presId="urn:microsoft.com/office/officeart/2005/8/layout/lProcess2"/>
    <dgm:cxn modelId="{BC216300-78C7-449A-9BD1-E0532EE58E84}" type="presParOf" srcId="{3304166D-0095-4608-A953-AE2469AFB94D}" destId="{077AA682-3C55-458E-8D8E-C3FDA629EE86}" srcOrd="0" destOrd="0" presId="urn:microsoft.com/office/officeart/2005/8/layout/lProcess2"/>
    <dgm:cxn modelId="{ED64A631-9DA2-4516-BE6F-91924F265845}" type="presParOf" srcId="{077AA682-3C55-458E-8D8E-C3FDA629EE86}" destId="{597B7107-8463-4F5E-AEA5-BEB74B94350E}" srcOrd="0" destOrd="0" presId="urn:microsoft.com/office/officeart/2005/8/layout/lProcess2"/>
    <dgm:cxn modelId="{823EB0C0-BCB8-4DE9-ACC1-C55C829EC764}" type="presParOf" srcId="{077AA682-3C55-458E-8D8E-C3FDA629EE86}" destId="{73BDA745-0EAE-49AC-B302-ECDFAF8D2EFC}" srcOrd="1" destOrd="0" presId="urn:microsoft.com/office/officeart/2005/8/layout/lProcess2"/>
    <dgm:cxn modelId="{A00BE2E1-7895-4733-959E-9331A62A4CE9}" type="presParOf" srcId="{077AA682-3C55-458E-8D8E-C3FDA629EE86}" destId="{5CB22281-B05B-4DB7-9946-CCA9515CBE97}" srcOrd="2" destOrd="0" presId="urn:microsoft.com/office/officeart/2005/8/layout/lProcess2"/>
    <dgm:cxn modelId="{7E2CE4CA-0E2E-4BE0-A137-D571D188D3DD}" type="presParOf" srcId="{077AA682-3C55-458E-8D8E-C3FDA629EE86}" destId="{67974EBF-E6D0-4C08-8C26-0BEF50F6B0B3}" srcOrd="3" destOrd="0" presId="urn:microsoft.com/office/officeart/2005/8/layout/lProcess2"/>
    <dgm:cxn modelId="{9D603391-E3E0-4B4D-B8A1-645253E663F4}" type="presParOf" srcId="{077AA682-3C55-458E-8D8E-C3FDA629EE86}" destId="{4C28CE66-FC59-461C-970E-E0F6B85E230B}" srcOrd="4" destOrd="0" presId="urn:microsoft.com/office/officeart/2005/8/layout/lProcess2"/>
    <dgm:cxn modelId="{458B38DE-4EF1-4792-9D2A-2C79677D9547}" type="presParOf" srcId="{077AA682-3C55-458E-8D8E-C3FDA629EE86}" destId="{5D15D75F-8A3E-48F5-A713-FCF0D987AE96}" srcOrd="5" destOrd="0" presId="urn:microsoft.com/office/officeart/2005/8/layout/lProcess2"/>
    <dgm:cxn modelId="{D9261A6D-CD4F-4062-A66C-61BF74C53FAC}" type="presParOf" srcId="{077AA682-3C55-458E-8D8E-C3FDA629EE86}" destId="{EE251F50-4C20-4D39-8A1A-183254722F91}" srcOrd="6" destOrd="0" presId="urn:microsoft.com/office/officeart/2005/8/layout/lProcess2"/>
    <dgm:cxn modelId="{A428F151-2D30-4859-A30F-D0CD003AB517}" type="presParOf" srcId="{4F3EECF8-CF30-406E-8C07-5E17E434859F}" destId="{34D41B13-5793-4D97-B3FC-D786EEEFC568}" srcOrd="1" destOrd="0" presId="urn:microsoft.com/office/officeart/2005/8/layout/lProcess2"/>
    <dgm:cxn modelId="{0C0C9464-0EB9-47E0-9AB4-5D74F6CA1393}" type="presParOf" srcId="{4F3EECF8-CF30-406E-8C07-5E17E434859F}" destId="{C1819517-59DA-468D-A8D8-8B8C6A83DAEE}" srcOrd="2" destOrd="0" presId="urn:microsoft.com/office/officeart/2005/8/layout/lProcess2"/>
    <dgm:cxn modelId="{226F5F7E-9029-44A5-80EE-29207AAFE2E0}" type="presParOf" srcId="{C1819517-59DA-468D-A8D8-8B8C6A83DAEE}" destId="{09FF30A2-7F41-4D26-89E4-92ACFFB4EE87}" srcOrd="0" destOrd="0" presId="urn:microsoft.com/office/officeart/2005/8/layout/lProcess2"/>
    <dgm:cxn modelId="{7F7FA843-FA1B-4EF2-8B2E-2D108F2D6CBA}" type="presParOf" srcId="{C1819517-59DA-468D-A8D8-8B8C6A83DAEE}" destId="{60E82C8F-68B0-4E33-979D-828AB9C19709}" srcOrd="1" destOrd="0" presId="urn:microsoft.com/office/officeart/2005/8/layout/lProcess2"/>
    <dgm:cxn modelId="{43EE0D7C-408E-42EB-B546-8D25B7508253}" type="presParOf" srcId="{C1819517-59DA-468D-A8D8-8B8C6A83DAEE}" destId="{4653D8C1-50C9-42A8-8324-C176B022D131}" srcOrd="2" destOrd="0" presId="urn:microsoft.com/office/officeart/2005/8/layout/lProcess2"/>
    <dgm:cxn modelId="{934E7E3E-3119-41DA-AE86-00F779621A70}" type="presParOf" srcId="{4653D8C1-50C9-42A8-8324-C176B022D131}" destId="{465E64E6-60B5-4769-AE98-05B3F10B75B4}" srcOrd="0" destOrd="0" presId="urn:microsoft.com/office/officeart/2005/8/layout/lProcess2"/>
    <dgm:cxn modelId="{D07783F2-36B0-4FC6-8479-911103C2A256}" type="presParOf" srcId="{465E64E6-60B5-4769-AE98-05B3F10B75B4}" destId="{7E66A9A6-DDA1-4F48-A6A7-3CA23E9552FE}" srcOrd="0" destOrd="0" presId="urn:microsoft.com/office/officeart/2005/8/layout/lProcess2"/>
    <dgm:cxn modelId="{2E233998-C101-4862-BCC8-E5198772445E}" type="presParOf" srcId="{465E64E6-60B5-4769-AE98-05B3F10B75B4}" destId="{C111951B-44B0-4202-959F-04C2B168603A}" srcOrd="1" destOrd="0" presId="urn:microsoft.com/office/officeart/2005/8/layout/lProcess2"/>
    <dgm:cxn modelId="{7B965836-0A0D-4F11-9A30-AF43EDA41F75}" type="presParOf" srcId="{465E64E6-60B5-4769-AE98-05B3F10B75B4}" destId="{F4DFE7A5-E862-4DCC-BA85-C1E397723448}" srcOrd="2" destOrd="0" presId="urn:microsoft.com/office/officeart/2005/8/layout/lProcess2"/>
    <dgm:cxn modelId="{C064452F-3B17-4FCC-BEF9-7BBCD72FF51D}" type="presParOf" srcId="{465E64E6-60B5-4769-AE98-05B3F10B75B4}" destId="{941F2AD1-9648-44FB-A9D4-02D7F0D8988F}" srcOrd="3" destOrd="0" presId="urn:microsoft.com/office/officeart/2005/8/layout/lProcess2"/>
    <dgm:cxn modelId="{5CCAAFC0-8B25-4CD0-BDA7-144925AA061F}" type="presParOf" srcId="{465E64E6-60B5-4769-AE98-05B3F10B75B4}" destId="{E30E4DB1-F675-4F72-9252-0D7B54B76FA3}" srcOrd="4" destOrd="0" presId="urn:microsoft.com/office/officeart/2005/8/layout/lProcess2"/>
    <dgm:cxn modelId="{A94EC2B1-FA4C-42E2-8930-5306F9EA44C5}" type="presParOf" srcId="{465E64E6-60B5-4769-AE98-05B3F10B75B4}" destId="{12D7A96E-10F0-440C-A533-BC1EE729D3B6}" srcOrd="5" destOrd="0" presId="urn:microsoft.com/office/officeart/2005/8/layout/lProcess2"/>
    <dgm:cxn modelId="{23C9D6D7-931E-47BF-8054-81097B0B8927}" type="presParOf" srcId="{465E64E6-60B5-4769-AE98-05B3F10B75B4}" destId="{C0A0E1A6-8745-4D2D-BF19-ED10E3A53AD9}" srcOrd="6" destOrd="0" presId="urn:microsoft.com/office/officeart/2005/8/layout/lProcess2"/>
    <dgm:cxn modelId="{3C6A51E9-74D0-4627-BA2E-66F040AB7248}" type="presParOf" srcId="{465E64E6-60B5-4769-AE98-05B3F10B75B4}" destId="{91542818-F3E1-4499-A7A6-9AE0C358CDE7}" srcOrd="7" destOrd="0" presId="urn:microsoft.com/office/officeart/2005/8/layout/lProcess2"/>
    <dgm:cxn modelId="{F5ECEA6F-CE33-432C-915B-E77B64BF8E02}" type="presParOf" srcId="{465E64E6-60B5-4769-AE98-05B3F10B75B4}" destId="{E00AC286-3A48-4C86-A76C-A65E71DB18BB}" srcOrd="8" destOrd="0" presId="urn:microsoft.com/office/officeart/2005/8/layout/lProcess2"/>
    <dgm:cxn modelId="{0D422264-146B-42FE-B923-DFCA2AB946B1}" type="presParOf" srcId="{465E64E6-60B5-4769-AE98-05B3F10B75B4}" destId="{868754D2-75C5-4A08-8185-1ADEDD828B9D}" srcOrd="9" destOrd="0" presId="urn:microsoft.com/office/officeart/2005/8/layout/lProcess2"/>
    <dgm:cxn modelId="{5B7579B7-52AF-4A56-ADC0-BBAFD224B848}" type="presParOf" srcId="{465E64E6-60B5-4769-AE98-05B3F10B75B4}" destId="{B04852A2-298C-4FFC-9DBD-4A5ED5555DFE}" srcOrd="10" destOrd="0" presId="urn:microsoft.com/office/officeart/2005/8/layout/lProcess2"/>
    <dgm:cxn modelId="{A5C257C4-2195-468D-B714-3D2F4B259E30}" type="presParOf" srcId="{465E64E6-60B5-4769-AE98-05B3F10B75B4}" destId="{012283A4-9437-48F7-B70F-0EAD8893479C}" srcOrd="11" destOrd="0" presId="urn:microsoft.com/office/officeart/2005/8/layout/lProcess2"/>
    <dgm:cxn modelId="{3A13E936-A613-4D93-9EFB-F696F582DDB9}" type="presParOf" srcId="{465E64E6-60B5-4769-AE98-05B3F10B75B4}" destId="{239BEDF5-2708-4356-B962-503E9D5E8BEF}" srcOrd="12" destOrd="0" presId="urn:microsoft.com/office/officeart/2005/8/layout/lProcess2"/>
    <dgm:cxn modelId="{4C1FD24A-708D-48F4-9E94-2CDCC90709B4}" type="presParOf" srcId="{4F3EECF8-CF30-406E-8C07-5E17E434859F}" destId="{B07B2EF3-3405-4292-A782-654FC80E3AE9}" srcOrd="3" destOrd="0" presId="urn:microsoft.com/office/officeart/2005/8/layout/lProcess2"/>
    <dgm:cxn modelId="{F7058A14-D2E2-473E-813A-0D19ABD65A77}" type="presParOf" srcId="{4F3EECF8-CF30-406E-8C07-5E17E434859F}" destId="{5F3386CD-0CAC-4825-A49C-EA081FCCA3E2}" srcOrd="4" destOrd="0" presId="urn:microsoft.com/office/officeart/2005/8/layout/lProcess2"/>
    <dgm:cxn modelId="{ECEBF67D-D8B4-4B8E-9D85-EABC23132213}" type="presParOf" srcId="{5F3386CD-0CAC-4825-A49C-EA081FCCA3E2}" destId="{E8FEC8BE-C115-4445-B4AC-83CA01DF93AB}" srcOrd="0" destOrd="0" presId="urn:microsoft.com/office/officeart/2005/8/layout/lProcess2"/>
    <dgm:cxn modelId="{96BC6786-64C5-4DD0-8721-8C4EE5AED3DB}" type="presParOf" srcId="{5F3386CD-0CAC-4825-A49C-EA081FCCA3E2}" destId="{F758BFBA-8755-48C8-9856-3A0A6D7BC50D}" srcOrd="1" destOrd="0" presId="urn:microsoft.com/office/officeart/2005/8/layout/lProcess2"/>
    <dgm:cxn modelId="{5BB70C2C-CB4D-4233-8846-50EA669AD3D0}" type="presParOf" srcId="{5F3386CD-0CAC-4825-A49C-EA081FCCA3E2}" destId="{FEA3671E-F629-41D6-A0AF-76E5BB950C50}" srcOrd="2" destOrd="0" presId="urn:microsoft.com/office/officeart/2005/8/layout/lProcess2"/>
    <dgm:cxn modelId="{AC2E5A5E-B730-46A9-90C8-78114664C58C}" type="presParOf" srcId="{FEA3671E-F629-41D6-A0AF-76E5BB950C50}" destId="{09081CD6-0BE3-49B4-AB4A-BE29BD16B2D4}" srcOrd="0" destOrd="0" presId="urn:microsoft.com/office/officeart/2005/8/layout/lProcess2"/>
    <dgm:cxn modelId="{4DB189F7-2662-4E2D-B679-F0C400B8DFFC}" type="presParOf" srcId="{09081CD6-0BE3-49B4-AB4A-BE29BD16B2D4}" destId="{BF625820-78AC-4784-8EBA-6D3C62DA522E}" srcOrd="0" destOrd="0" presId="urn:microsoft.com/office/officeart/2005/8/layout/lProcess2"/>
    <dgm:cxn modelId="{0E73C222-8C34-4A63-B9FE-2D6AE6BA3AB1}" type="presParOf" srcId="{09081CD6-0BE3-49B4-AB4A-BE29BD16B2D4}" destId="{D43055CC-330F-4148-81A1-9203D11014A1}" srcOrd="1" destOrd="0" presId="urn:microsoft.com/office/officeart/2005/8/layout/lProcess2"/>
    <dgm:cxn modelId="{240A7BD2-61BC-4EBD-AC36-06E470292DC1}" type="presParOf" srcId="{09081CD6-0BE3-49B4-AB4A-BE29BD16B2D4}" destId="{0E1C0335-A2DF-46BE-AA35-BBB2A967B91B}" srcOrd="2" destOrd="0" presId="urn:microsoft.com/office/officeart/2005/8/layout/lProcess2"/>
    <dgm:cxn modelId="{98AC11CE-4363-425F-A4E0-879F37EA3667}" type="presParOf" srcId="{09081CD6-0BE3-49B4-AB4A-BE29BD16B2D4}" destId="{047C2D79-C950-40FC-8E8C-85364C17DA0F}" srcOrd="3" destOrd="0" presId="urn:microsoft.com/office/officeart/2005/8/layout/lProcess2"/>
    <dgm:cxn modelId="{03FF6C93-EB91-4DBF-A475-CAD964A3977E}" type="presParOf" srcId="{09081CD6-0BE3-49B4-AB4A-BE29BD16B2D4}" destId="{916F6B13-EC79-4A55-A199-B1F947BB15D2}" srcOrd="4" destOrd="0" presId="urn:microsoft.com/office/officeart/2005/8/layout/lProcess2"/>
    <dgm:cxn modelId="{424EDC3D-44F1-4662-A14E-B788B6091BB1}" type="presParOf" srcId="{09081CD6-0BE3-49B4-AB4A-BE29BD16B2D4}" destId="{63BB3527-2404-4858-AEB3-CF6D218280DA}" srcOrd="5" destOrd="0" presId="urn:microsoft.com/office/officeart/2005/8/layout/lProcess2"/>
    <dgm:cxn modelId="{8EF273E2-CB9C-4F5B-9503-58A77EDAED14}" type="presParOf" srcId="{09081CD6-0BE3-49B4-AB4A-BE29BD16B2D4}" destId="{2210D904-D2B0-4E36-B2B5-D4780FB0360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1AD6E2-997E-427C-AE6C-A56320A907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F085D7E8-2F12-4BFB-89E6-8A19015CF7E6}">
      <dgm:prSet phldrT="[Text]" custT="1"/>
      <dgm:spPr/>
      <dgm:t>
        <a:bodyPr/>
        <a:lstStyle/>
        <a:p>
          <a:r>
            <a:rPr lang="bg-BG" sz="2200" dirty="0" smtClean="0"/>
            <a:t>Единен цифров пазар</a:t>
          </a:r>
          <a:endParaRPr lang="bg-BG" sz="2200" dirty="0"/>
        </a:p>
      </dgm:t>
    </dgm:pt>
    <dgm:pt modelId="{3B0BFF85-A732-4A00-A102-66F51BFC2C63}" type="parTrans" cxnId="{84CA8D72-BC31-4F30-B471-BC3935CFCB9D}">
      <dgm:prSet/>
      <dgm:spPr/>
      <dgm:t>
        <a:bodyPr/>
        <a:lstStyle/>
        <a:p>
          <a:endParaRPr lang="bg-BG"/>
        </a:p>
      </dgm:t>
    </dgm:pt>
    <dgm:pt modelId="{E46BF6FA-0FC8-431B-BFD5-E336FAED8300}" type="sibTrans" cxnId="{84CA8D72-BC31-4F30-B471-BC3935CFCB9D}">
      <dgm:prSet/>
      <dgm:spPr/>
      <dgm:t>
        <a:bodyPr/>
        <a:lstStyle/>
        <a:p>
          <a:endParaRPr lang="bg-BG"/>
        </a:p>
      </dgm:t>
    </dgm:pt>
    <dgm:pt modelId="{D1F547B3-C8E0-4CFE-9641-37B26CA36646}">
      <dgm:prSet phldrT="[Text]" custT="1"/>
      <dgm:spPr/>
      <dgm:t>
        <a:bodyPr/>
        <a:lstStyle/>
        <a:p>
          <a:r>
            <a:rPr lang="bg-BG" sz="2200" dirty="0" smtClean="0"/>
            <a:t>Оперативна съвместимост и стандарти</a:t>
          </a:r>
          <a:endParaRPr lang="bg-BG" sz="2200" dirty="0"/>
        </a:p>
      </dgm:t>
    </dgm:pt>
    <dgm:pt modelId="{3B427BC0-34BC-4224-89C4-42349E5220FE}" type="parTrans" cxnId="{17F5598A-451E-46E8-9FBC-17DCF2CAA4FA}">
      <dgm:prSet/>
      <dgm:spPr/>
      <dgm:t>
        <a:bodyPr/>
        <a:lstStyle/>
        <a:p>
          <a:endParaRPr lang="bg-BG"/>
        </a:p>
      </dgm:t>
    </dgm:pt>
    <dgm:pt modelId="{E8BB6A15-759A-4D47-B8E7-F4E866CF01B2}" type="sibTrans" cxnId="{17F5598A-451E-46E8-9FBC-17DCF2CAA4FA}">
      <dgm:prSet/>
      <dgm:spPr/>
      <dgm:t>
        <a:bodyPr/>
        <a:lstStyle/>
        <a:p>
          <a:endParaRPr lang="bg-BG"/>
        </a:p>
      </dgm:t>
    </dgm:pt>
    <dgm:pt modelId="{A1A0F08F-9767-4AA0-BD78-FF1B8C018402}">
      <dgm:prSet phldrT="[Text]" custT="1"/>
      <dgm:spPr/>
      <dgm:t>
        <a:bodyPr/>
        <a:lstStyle/>
        <a:p>
          <a:r>
            <a:rPr lang="bg-BG" sz="2200" dirty="0" smtClean="0"/>
            <a:t>Доверие и сигурност</a:t>
          </a:r>
          <a:endParaRPr lang="bg-BG" sz="2200" dirty="0"/>
        </a:p>
      </dgm:t>
    </dgm:pt>
    <dgm:pt modelId="{E7115881-0DEB-4A57-A51A-2C5683A836FB}" type="parTrans" cxnId="{5AE33F04-9B42-43B0-81BC-0A4D5F444DFB}">
      <dgm:prSet/>
      <dgm:spPr/>
      <dgm:t>
        <a:bodyPr/>
        <a:lstStyle/>
        <a:p>
          <a:endParaRPr lang="bg-BG"/>
        </a:p>
      </dgm:t>
    </dgm:pt>
    <dgm:pt modelId="{46CF02FE-9539-454E-BB5A-5A676B46AF77}" type="sibTrans" cxnId="{5AE33F04-9B42-43B0-81BC-0A4D5F444DFB}">
      <dgm:prSet/>
      <dgm:spPr/>
      <dgm:t>
        <a:bodyPr/>
        <a:lstStyle/>
        <a:p>
          <a:endParaRPr lang="bg-BG"/>
        </a:p>
      </dgm:t>
    </dgm:pt>
    <dgm:pt modelId="{2D36E4F3-01ED-49D0-8B48-B9803C5E98ED}">
      <dgm:prSet phldrT="[Text]" custT="1"/>
      <dgm:spPr/>
      <dgm:t>
        <a:bodyPr/>
        <a:lstStyle/>
        <a:p>
          <a:r>
            <a:rPr lang="ru-RU" sz="2200" dirty="0" smtClean="0"/>
            <a:t>Високоскоростен и свръхвисокоскоростен достъп до интернет</a:t>
          </a:r>
          <a:endParaRPr lang="bg-BG" sz="2200" dirty="0"/>
        </a:p>
      </dgm:t>
    </dgm:pt>
    <dgm:pt modelId="{C4A436E5-C609-45B6-A130-689BC484C9BB}" type="parTrans" cxnId="{351C6F8C-FB1C-4C6A-8F4E-1010C4B6D41E}">
      <dgm:prSet/>
      <dgm:spPr/>
      <dgm:t>
        <a:bodyPr/>
        <a:lstStyle/>
        <a:p>
          <a:endParaRPr lang="bg-BG"/>
        </a:p>
      </dgm:t>
    </dgm:pt>
    <dgm:pt modelId="{C3F160CC-41C3-4175-ABF3-F701B729247D}" type="sibTrans" cxnId="{351C6F8C-FB1C-4C6A-8F4E-1010C4B6D41E}">
      <dgm:prSet/>
      <dgm:spPr/>
      <dgm:t>
        <a:bodyPr/>
        <a:lstStyle/>
        <a:p>
          <a:endParaRPr lang="bg-BG"/>
        </a:p>
      </dgm:t>
    </dgm:pt>
    <dgm:pt modelId="{B485FBDF-277D-4C38-A964-EB73E1F5F625}">
      <dgm:prSet phldrT="[Text]" custT="1"/>
      <dgm:spPr/>
      <dgm:t>
        <a:bodyPr/>
        <a:lstStyle/>
        <a:p>
          <a:r>
            <a:rPr lang="bg-BG" sz="2200" dirty="0" smtClean="0"/>
            <a:t>Научни изследвания и иновации</a:t>
          </a:r>
          <a:endParaRPr lang="bg-BG" sz="2200" dirty="0"/>
        </a:p>
      </dgm:t>
    </dgm:pt>
    <dgm:pt modelId="{0A93D5BF-FE23-472C-A61D-7BCB2B178E37}" type="parTrans" cxnId="{EFCEBA2D-DBCE-4457-8C39-6BE40EFCC9E5}">
      <dgm:prSet/>
      <dgm:spPr/>
      <dgm:t>
        <a:bodyPr/>
        <a:lstStyle/>
        <a:p>
          <a:endParaRPr lang="bg-BG"/>
        </a:p>
      </dgm:t>
    </dgm:pt>
    <dgm:pt modelId="{94218F41-2109-4673-BF8C-D16292586A81}" type="sibTrans" cxnId="{EFCEBA2D-DBCE-4457-8C39-6BE40EFCC9E5}">
      <dgm:prSet/>
      <dgm:spPr/>
      <dgm:t>
        <a:bodyPr/>
        <a:lstStyle/>
        <a:p>
          <a:endParaRPr lang="bg-BG"/>
        </a:p>
      </dgm:t>
    </dgm:pt>
    <dgm:pt modelId="{B5445D92-D30F-4F3D-9E26-83E3EDFF1258}">
      <dgm:prSet phldrT="[Text]" custT="1"/>
      <dgm:spPr/>
      <dgm:t>
        <a:bodyPr/>
        <a:lstStyle/>
        <a:p>
          <a:r>
            <a:rPr lang="ru-RU" sz="2200" dirty="0" smtClean="0"/>
            <a:t>Повишаване на грамотността относно цифровите технологии</a:t>
          </a:r>
          <a:endParaRPr lang="bg-BG" sz="2200" dirty="0"/>
        </a:p>
      </dgm:t>
    </dgm:pt>
    <dgm:pt modelId="{C89CF899-4CC8-43AF-8D31-F80D1331F42A}" type="parTrans" cxnId="{88E04EBC-CCF4-41BD-8061-093BB16C9CFE}">
      <dgm:prSet/>
      <dgm:spPr/>
      <dgm:t>
        <a:bodyPr/>
        <a:lstStyle/>
        <a:p>
          <a:endParaRPr lang="bg-BG"/>
        </a:p>
      </dgm:t>
    </dgm:pt>
    <dgm:pt modelId="{3555BD65-900A-41F8-A73B-AD570644392B}" type="sibTrans" cxnId="{88E04EBC-CCF4-41BD-8061-093BB16C9CFE}">
      <dgm:prSet/>
      <dgm:spPr/>
      <dgm:t>
        <a:bodyPr/>
        <a:lstStyle/>
        <a:p>
          <a:endParaRPr lang="bg-BG"/>
        </a:p>
      </dgm:t>
    </dgm:pt>
    <dgm:pt modelId="{B467A4F1-297B-45D2-9941-B463C6101E07}">
      <dgm:prSet phldrT="[Text]" custT="1"/>
      <dgm:spPr/>
      <dgm:t>
        <a:bodyPr/>
        <a:lstStyle/>
        <a:p>
          <a:r>
            <a:rPr lang="ru-RU" sz="2200" dirty="0" smtClean="0"/>
            <a:t>Ползи от ИКТ за обществото</a:t>
          </a:r>
          <a:endParaRPr lang="bg-BG" sz="2200" dirty="0"/>
        </a:p>
      </dgm:t>
    </dgm:pt>
    <dgm:pt modelId="{35839B08-5BB2-44BF-8718-9D665FAAFF30}" type="parTrans" cxnId="{65D6903E-A9F4-43F7-A36F-CE5B593FC43E}">
      <dgm:prSet/>
      <dgm:spPr/>
      <dgm:t>
        <a:bodyPr/>
        <a:lstStyle/>
        <a:p>
          <a:endParaRPr lang="bg-BG"/>
        </a:p>
      </dgm:t>
    </dgm:pt>
    <dgm:pt modelId="{687DBDED-8200-4EC5-AA61-82ADA1623EA5}" type="sibTrans" cxnId="{65D6903E-A9F4-43F7-A36F-CE5B593FC43E}">
      <dgm:prSet/>
      <dgm:spPr/>
      <dgm:t>
        <a:bodyPr/>
        <a:lstStyle/>
        <a:p>
          <a:endParaRPr lang="bg-BG"/>
        </a:p>
      </dgm:t>
    </dgm:pt>
    <dgm:pt modelId="{72931DC9-3D98-4C56-B9CC-12B98E934CDA}" type="pres">
      <dgm:prSet presAssocID="{B51AD6E2-997E-427C-AE6C-A56320A907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DBE81DC-4398-4FD6-9244-2D021211EF96}" type="pres">
      <dgm:prSet presAssocID="{F085D7E8-2F12-4BFB-89E6-8A19015CF7E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C16AC71-32DC-4851-A466-AFA3BC8183AA}" type="pres">
      <dgm:prSet presAssocID="{E46BF6FA-0FC8-431B-BFD5-E336FAED8300}" presName="spacer" presStyleCnt="0"/>
      <dgm:spPr/>
    </dgm:pt>
    <dgm:pt modelId="{79CDFCFA-E09D-4674-BD0A-99BBF2015934}" type="pres">
      <dgm:prSet presAssocID="{D1F547B3-C8E0-4CFE-9641-37B26CA3664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41A3865-17CF-4856-9778-D7CC510FDA6E}" type="pres">
      <dgm:prSet presAssocID="{E8BB6A15-759A-4D47-B8E7-F4E866CF01B2}" presName="spacer" presStyleCnt="0"/>
      <dgm:spPr/>
    </dgm:pt>
    <dgm:pt modelId="{678C88D7-8076-4420-B691-C50CDB8E4DE8}" type="pres">
      <dgm:prSet presAssocID="{A1A0F08F-9767-4AA0-BD78-FF1B8C01840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8718F50-15CB-4DDA-B7E7-5C4F6D754D37}" type="pres">
      <dgm:prSet presAssocID="{46CF02FE-9539-454E-BB5A-5A676B46AF77}" presName="spacer" presStyleCnt="0"/>
      <dgm:spPr/>
    </dgm:pt>
    <dgm:pt modelId="{5279BBCF-738D-4E47-BF1D-BE370575DA9F}" type="pres">
      <dgm:prSet presAssocID="{2D36E4F3-01ED-49D0-8B48-B9803C5E98E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757A222-FC73-4915-B3F4-286A2F7EE76B}" type="pres">
      <dgm:prSet presAssocID="{C3F160CC-41C3-4175-ABF3-F701B729247D}" presName="spacer" presStyleCnt="0"/>
      <dgm:spPr/>
    </dgm:pt>
    <dgm:pt modelId="{FFDB17C7-1F87-472E-8FB5-F02203A28CBB}" type="pres">
      <dgm:prSet presAssocID="{B485FBDF-277D-4C38-A964-EB73E1F5F62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644A952-897C-4FB2-8FA4-7D2377E00070}" type="pres">
      <dgm:prSet presAssocID="{94218F41-2109-4673-BF8C-D16292586A81}" presName="spacer" presStyleCnt="0"/>
      <dgm:spPr/>
    </dgm:pt>
    <dgm:pt modelId="{E57486C7-467B-4EC8-8FCE-A4B71B1987A3}" type="pres">
      <dgm:prSet presAssocID="{B5445D92-D30F-4F3D-9E26-83E3EDFF125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21A80D9-2DCD-4689-8926-DDACE9F2F263}" type="pres">
      <dgm:prSet presAssocID="{3555BD65-900A-41F8-A73B-AD570644392B}" presName="spacer" presStyleCnt="0"/>
      <dgm:spPr/>
    </dgm:pt>
    <dgm:pt modelId="{2A1799A2-BB94-43A8-B099-6558067B99FA}" type="pres">
      <dgm:prSet presAssocID="{B467A4F1-297B-45D2-9941-B463C6101E0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6834E34-D97B-4B4B-9A64-1CED233CDF31}" type="presOf" srcId="{B5445D92-D30F-4F3D-9E26-83E3EDFF1258}" destId="{E57486C7-467B-4EC8-8FCE-A4B71B1987A3}" srcOrd="0" destOrd="0" presId="urn:microsoft.com/office/officeart/2005/8/layout/vList2"/>
    <dgm:cxn modelId="{73348348-10E0-439A-A905-3B88A2C0EFC6}" type="presOf" srcId="{B467A4F1-297B-45D2-9941-B463C6101E07}" destId="{2A1799A2-BB94-43A8-B099-6558067B99FA}" srcOrd="0" destOrd="0" presId="urn:microsoft.com/office/officeart/2005/8/layout/vList2"/>
    <dgm:cxn modelId="{EFCEBA2D-DBCE-4457-8C39-6BE40EFCC9E5}" srcId="{B51AD6E2-997E-427C-AE6C-A56320A90741}" destId="{B485FBDF-277D-4C38-A964-EB73E1F5F625}" srcOrd="4" destOrd="0" parTransId="{0A93D5BF-FE23-472C-A61D-7BCB2B178E37}" sibTransId="{94218F41-2109-4673-BF8C-D16292586A81}"/>
    <dgm:cxn modelId="{FC78D2C7-1E9E-49EB-8FB3-7928CC99D6D2}" type="presOf" srcId="{B485FBDF-277D-4C38-A964-EB73E1F5F625}" destId="{FFDB17C7-1F87-472E-8FB5-F02203A28CBB}" srcOrd="0" destOrd="0" presId="urn:microsoft.com/office/officeart/2005/8/layout/vList2"/>
    <dgm:cxn modelId="{88E04EBC-CCF4-41BD-8061-093BB16C9CFE}" srcId="{B51AD6E2-997E-427C-AE6C-A56320A90741}" destId="{B5445D92-D30F-4F3D-9E26-83E3EDFF1258}" srcOrd="5" destOrd="0" parTransId="{C89CF899-4CC8-43AF-8D31-F80D1331F42A}" sibTransId="{3555BD65-900A-41F8-A73B-AD570644392B}"/>
    <dgm:cxn modelId="{044C8532-AC26-45B0-B262-66DBA378D82C}" type="presOf" srcId="{D1F547B3-C8E0-4CFE-9641-37B26CA36646}" destId="{79CDFCFA-E09D-4674-BD0A-99BBF2015934}" srcOrd="0" destOrd="0" presId="urn:microsoft.com/office/officeart/2005/8/layout/vList2"/>
    <dgm:cxn modelId="{84CA8D72-BC31-4F30-B471-BC3935CFCB9D}" srcId="{B51AD6E2-997E-427C-AE6C-A56320A90741}" destId="{F085D7E8-2F12-4BFB-89E6-8A19015CF7E6}" srcOrd="0" destOrd="0" parTransId="{3B0BFF85-A732-4A00-A102-66F51BFC2C63}" sibTransId="{E46BF6FA-0FC8-431B-BFD5-E336FAED8300}"/>
    <dgm:cxn modelId="{5EE4EB42-EF6D-4C38-98C8-AF09FD39D2BB}" type="presOf" srcId="{2D36E4F3-01ED-49D0-8B48-B9803C5E98ED}" destId="{5279BBCF-738D-4E47-BF1D-BE370575DA9F}" srcOrd="0" destOrd="0" presId="urn:microsoft.com/office/officeart/2005/8/layout/vList2"/>
    <dgm:cxn modelId="{08B2A9E3-C316-4F8D-8231-F4E6453D71E5}" type="presOf" srcId="{B51AD6E2-997E-427C-AE6C-A56320A90741}" destId="{72931DC9-3D98-4C56-B9CC-12B98E934CDA}" srcOrd="0" destOrd="0" presId="urn:microsoft.com/office/officeart/2005/8/layout/vList2"/>
    <dgm:cxn modelId="{5AE33F04-9B42-43B0-81BC-0A4D5F444DFB}" srcId="{B51AD6E2-997E-427C-AE6C-A56320A90741}" destId="{A1A0F08F-9767-4AA0-BD78-FF1B8C018402}" srcOrd="2" destOrd="0" parTransId="{E7115881-0DEB-4A57-A51A-2C5683A836FB}" sibTransId="{46CF02FE-9539-454E-BB5A-5A676B46AF77}"/>
    <dgm:cxn modelId="{17F5598A-451E-46E8-9FBC-17DCF2CAA4FA}" srcId="{B51AD6E2-997E-427C-AE6C-A56320A90741}" destId="{D1F547B3-C8E0-4CFE-9641-37B26CA36646}" srcOrd="1" destOrd="0" parTransId="{3B427BC0-34BC-4224-89C4-42349E5220FE}" sibTransId="{E8BB6A15-759A-4D47-B8E7-F4E866CF01B2}"/>
    <dgm:cxn modelId="{351C6F8C-FB1C-4C6A-8F4E-1010C4B6D41E}" srcId="{B51AD6E2-997E-427C-AE6C-A56320A90741}" destId="{2D36E4F3-01ED-49D0-8B48-B9803C5E98ED}" srcOrd="3" destOrd="0" parTransId="{C4A436E5-C609-45B6-A130-689BC484C9BB}" sibTransId="{C3F160CC-41C3-4175-ABF3-F701B729247D}"/>
    <dgm:cxn modelId="{65D6903E-A9F4-43F7-A36F-CE5B593FC43E}" srcId="{B51AD6E2-997E-427C-AE6C-A56320A90741}" destId="{B467A4F1-297B-45D2-9941-B463C6101E07}" srcOrd="6" destOrd="0" parTransId="{35839B08-5BB2-44BF-8718-9D665FAAFF30}" sibTransId="{687DBDED-8200-4EC5-AA61-82ADA1623EA5}"/>
    <dgm:cxn modelId="{51AD5E35-6486-4B3A-A85C-13CB8488EC98}" type="presOf" srcId="{A1A0F08F-9767-4AA0-BD78-FF1B8C018402}" destId="{678C88D7-8076-4420-B691-C50CDB8E4DE8}" srcOrd="0" destOrd="0" presId="urn:microsoft.com/office/officeart/2005/8/layout/vList2"/>
    <dgm:cxn modelId="{B8B4A079-1EE5-4005-BE19-EB6177565D57}" type="presOf" srcId="{F085D7E8-2F12-4BFB-89E6-8A19015CF7E6}" destId="{ADBE81DC-4398-4FD6-9244-2D021211EF96}" srcOrd="0" destOrd="0" presId="urn:microsoft.com/office/officeart/2005/8/layout/vList2"/>
    <dgm:cxn modelId="{4104A6FA-E73E-4755-9195-6FFD8E7CC1BE}" type="presParOf" srcId="{72931DC9-3D98-4C56-B9CC-12B98E934CDA}" destId="{ADBE81DC-4398-4FD6-9244-2D021211EF96}" srcOrd="0" destOrd="0" presId="urn:microsoft.com/office/officeart/2005/8/layout/vList2"/>
    <dgm:cxn modelId="{62799062-4990-4DB3-97F8-D45E4E4CD605}" type="presParOf" srcId="{72931DC9-3D98-4C56-B9CC-12B98E934CDA}" destId="{EC16AC71-32DC-4851-A466-AFA3BC8183AA}" srcOrd="1" destOrd="0" presId="urn:microsoft.com/office/officeart/2005/8/layout/vList2"/>
    <dgm:cxn modelId="{5C30AC96-7C5B-400F-9DC6-50ED5E22E6E1}" type="presParOf" srcId="{72931DC9-3D98-4C56-B9CC-12B98E934CDA}" destId="{79CDFCFA-E09D-4674-BD0A-99BBF2015934}" srcOrd="2" destOrd="0" presId="urn:microsoft.com/office/officeart/2005/8/layout/vList2"/>
    <dgm:cxn modelId="{892CED4E-77A7-4CCF-9C25-14820F4539E9}" type="presParOf" srcId="{72931DC9-3D98-4C56-B9CC-12B98E934CDA}" destId="{041A3865-17CF-4856-9778-D7CC510FDA6E}" srcOrd="3" destOrd="0" presId="urn:microsoft.com/office/officeart/2005/8/layout/vList2"/>
    <dgm:cxn modelId="{743EFA3A-62AC-4931-BB77-7F848D455BCF}" type="presParOf" srcId="{72931DC9-3D98-4C56-B9CC-12B98E934CDA}" destId="{678C88D7-8076-4420-B691-C50CDB8E4DE8}" srcOrd="4" destOrd="0" presId="urn:microsoft.com/office/officeart/2005/8/layout/vList2"/>
    <dgm:cxn modelId="{EDE9EBD7-3A52-4DDA-8474-6BCA0B1AC2D9}" type="presParOf" srcId="{72931DC9-3D98-4C56-B9CC-12B98E934CDA}" destId="{D8718F50-15CB-4DDA-B7E7-5C4F6D754D37}" srcOrd="5" destOrd="0" presId="urn:microsoft.com/office/officeart/2005/8/layout/vList2"/>
    <dgm:cxn modelId="{A9EC3480-3466-43AD-A548-4F18EB61CA45}" type="presParOf" srcId="{72931DC9-3D98-4C56-B9CC-12B98E934CDA}" destId="{5279BBCF-738D-4E47-BF1D-BE370575DA9F}" srcOrd="6" destOrd="0" presId="urn:microsoft.com/office/officeart/2005/8/layout/vList2"/>
    <dgm:cxn modelId="{04033D8B-1C7A-4218-B216-1908767D158B}" type="presParOf" srcId="{72931DC9-3D98-4C56-B9CC-12B98E934CDA}" destId="{0757A222-FC73-4915-B3F4-286A2F7EE76B}" srcOrd="7" destOrd="0" presId="urn:microsoft.com/office/officeart/2005/8/layout/vList2"/>
    <dgm:cxn modelId="{45266DE0-BB8B-4F5C-A6F4-98F47F058160}" type="presParOf" srcId="{72931DC9-3D98-4C56-B9CC-12B98E934CDA}" destId="{FFDB17C7-1F87-472E-8FB5-F02203A28CBB}" srcOrd="8" destOrd="0" presId="urn:microsoft.com/office/officeart/2005/8/layout/vList2"/>
    <dgm:cxn modelId="{3D9EC6CB-9B5C-4E55-BA40-E31B9D87372C}" type="presParOf" srcId="{72931DC9-3D98-4C56-B9CC-12B98E934CDA}" destId="{7644A952-897C-4FB2-8FA4-7D2377E00070}" srcOrd="9" destOrd="0" presId="urn:microsoft.com/office/officeart/2005/8/layout/vList2"/>
    <dgm:cxn modelId="{12DF26E9-991D-40FC-8529-16DC5467A11B}" type="presParOf" srcId="{72931DC9-3D98-4C56-B9CC-12B98E934CDA}" destId="{E57486C7-467B-4EC8-8FCE-A4B71B1987A3}" srcOrd="10" destOrd="0" presId="urn:microsoft.com/office/officeart/2005/8/layout/vList2"/>
    <dgm:cxn modelId="{3D80EDDE-8444-4E11-A2B7-67C3C70ADA1B}" type="presParOf" srcId="{72931DC9-3D98-4C56-B9CC-12B98E934CDA}" destId="{121A80D9-2DCD-4689-8926-DDACE9F2F263}" srcOrd="11" destOrd="0" presId="urn:microsoft.com/office/officeart/2005/8/layout/vList2"/>
    <dgm:cxn modelId="{7322343B-BFAD-43DE-8850-6FFE7C94D50C}" type="presParOf" srcId="{72931DC9-3D98-4C56-B9CC-12B98E934CDA}" destId="{2A1799A2-BB94-43A8-B099-6558067B99F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D25D72-E070-432A-9B75-73E6638F23A9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bg-BG"/>
        </a:p>
      </dgm:t>
    </dgm:pt>
    <dgm:pt modelId="{253F0750-5F5F-4626-A65A-E0EF11B2A26B}">
      <dgm:prSet phldrT="[Text]" custT="1"/>
      <dgm:spPr/>
      <dgm:t>
        <a:bodyPr/>
        <a:lstStyle/>
        <a:p>
          <a:r>
            <a:rPr lang="bg-BG" sz="1100" smtClean="0"/>
            <a:t>Интелигентна инфраструктура (ОПТ, ОПРР)</a:t>
          </a:r>
          <a:endParaRPr lang="bg-BG" sz="1100" dirty="0"/>
        </a:p>
      </dgm:t>
    </dgm:pt>
    <dgm:pt modelId="{402B1FF4-1F6E-4AA5-BAF6-EB52D3D2CE3A}" type="parTrans" cxnId="{0B547AFE-1A36-48D6-A8AD-6A60B2968464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52457457-1D13-4D65-9D28-BDAC90219058}" type="sibTrans" cxnId="{0B547AFE-1A36-48D6-A8AD-6A60B2968464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32FDFDF7-DF36-4681-B0E0-09765F4BC6CC}">
      <dgm:prSet phldrT="[Text]" custT="1"/>
      <dgm:spPr/>
      <dgm:t>
        <a:bodyPr/>
        <a:lstStyle/>
        <a:p>
          <a:r>
            <a:rPr lang="bg-BG" sz="1100" smtClean="0"/>
            <a:t>Използване на ИКТ като водещ сектор (ОП ИП) </a:t>
          </a:r>
          <a:endParaRPr lang="bg-BG" sz="1100" dirty="0"/>
        </a:p>
      </dgm:t>
    </dgm:pt>
    <dgm:pt modelId="{3CE418E8-3945-41C0-B911-F1C5CC4CE020}" type="parTrans" cxnId="{86E58566-7AA7-4E04-BA7B-078BE84292EA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A7039333-E4DD-41CF-8466-EC6CC0D34EDC}" type="sibTrans" cxnId="{86E58566-7AA7-4E04-BA7B-078BE84292EA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ED488AD1-3896-4536-A7B3-0610A26C4823}">
      <dgm:prSet phldrT="[Text]" custT="1"/>
      <dgm:spPr/>
      <dgm:t>
        <a:bodyPr/>
        <a:lstStyle/>
        <a:p>
          <a:r>
            <a:rPr lang="bg-BG" sz="1100" smtClean="0"/>
            <a:t>Широколентов достъп за селските райони (ПРСР)</a:t>
          </a:r>
          <a:endParaRPr lang="bg-BG" sz="1100" dirty="0"/>
        </a:p>
      </dgm:t>
    </dgm:pt>
    <dgm:pt modelId="{613D8CE2-342B-462E-B4F4-3DA044EEFE74}" type="parTrans" cxnId="{154C557A-D7F7-4D00-87BD-90A36F96AD0B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D5F91315-CF29-46DE-9F0A-7151A24EA921}" type="sibTrans" cxnId="{154C557A-D7F7-4D00-87BD-90A36F96AD0B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9FF98FA2-A13E-4F14-BA0D-61921C3EE590}">
      <dgm:prSet phldrT="[Text]" custT="1"/>
      <dgm:spPr/>
      <dgm:t>
        <a:bodyPr/>
        <a:lstStyle/>
        <a:p>
          <a:r>
            <a:rPr lang="bg-BG" sz="1100" smtClean="0"/>
            <a:t>Развитие чрез водещите икономически сектори</a:t>
          </a:r>
          <a:endParaRPr lang="bg-BG" sz="1100" dirty="0"/>
        </a:p>
      </dgm:t>
    </dgm:pt>
    <dgm:pt modelId="{71C7C743-4B95-4F45-AE38-A62A8496043C}" type="parTrans" cxnId="{04E2B7E2-3641-49E1-8597-3D928BEECF30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E4A01506-B196-4EF1-BF31-3613F679D344}" type="sibTrans" cxnId="{04E2B7E2-3641-49E1-8597-3D928BEECF30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68131E9F-5041-4B20-87FE-4BC087272D2B}">
      <dgm:prSet phldrT="[Text]" custT="1"/>
      <dgm:spPr/>
      <dgm:t>
        <a:bodyPr/>
        <a:lstStyle/>
        <a:p>
          <a:r>
            <a:rPr lang="bg-BG" sz="1100" smtClean="0"/>
            <a:t>еУправление</a:t>
          </a:r>
          <a:endParaRPr lang="bg-BG" sz="1100" dirty="0"/>
        </a:p>
      </dgm:t>
    </dgm:pt>
    <dgm:pt modelId="{FC626762-FD80-4B2C-9776-38FAD426CD53}" type="parTrans" cxnId="{E370C8C5-4D04-4CB3-B03F-DC3E63A4D635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AAF33819-0043-433E-A970-C9DE70BD21E4}" type="sibTrans" cxnId="{E370C8C5-4D04-4CB3-B03F-DC3E63A4D635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E221D225-BD55-41B4-9A96-8CDE34ED39D1}">
      <dgm:prSet phldrT="[Text]"/>
      <dgm:spPr/>
      <dgm:t>
        <a:bodyPr/>
        <a:lstStyle/>
        <a:p>
          <a:r>
            <a:rPr lang="bg-BG" smtClean="0"/>
            <a:t>Интелигентни зелени решения</a:t>
          </a:r>
          <a:endParaRPr lang="bg-BG" dirty="0"/>
        </a:p>
      </dgm:t>
    </dgm:pt>
    <dgm:pt modelId="{6EDF6766-22F7-48C3-AC98-E1AB96EF5DFE}" type="parTrans" cxnId="{5C991AA0-83BD-4FFC-9218-7A53B8CD31D0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7815853E-5528-44AE-AC9D-F4FCEAD6C45D}" type="sibTrans" cxnId="{5C991AA0-83BD-4FFC-9218-7A53B8CD31D0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0A942BE4-368E-4B8B-8C33-117C2BB7E911}">
      <dgm:prSet phldrT="[Text]"/>
      <dgm:spPr/>
      <dgm:t>
        <a:bodyPr/>
        <a:lstStyle/>
        <a:p>
          <a:r>
            <a:rPr lang="bg-BG" smtClean="0"/>
            <a:t>Интелигентни градове (</a:t>
          </a:r>
          <a:r>
            <a:rPr lang="en-US" smtClean="0"/>
            <a:t>Smart cities) – </a:t>
          </a:r>
          <a:r>
            <a:rPr lang="bg-BG" smtClean="0"/>
            <a:t>транспорт, трафик, </a:t>
          </a:r>
          <a:r>
            <a:rPr lang="en-US" smtClean="0"/>
            <a:t>CO</a:t>
          </a:r>
          <a:r>
            <a:rPr lang="en-US" baseline="-25000" smtClean="0"/>
            <a:t>2</a:t>
          </a:r>
          <a:endParaRPr lang="bg-BG" dirty="0"/>
        </a:p>
      </dgm:t>
    </dgm:pt>
    <dgm:pt modelId="{CC9E01D7-B376-43D1-AC53-61DE29EFADEE}" type="parTrans" cxnId="{F870A353-0D10-4BF4-BC61-67F119258C2C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6870DF6A-6E52-4185-A188-C0581D3EC0C2}" type="sibTrans" cxnId="{F870A353-0D10-4BF4-BC61-67F119258C2C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05E47331-F842-4426-8933-E0D6CB27939A}">
      <dgm:prSet phldrT="[Text]"/>
      <dgm:spPr/>
      <dgm:t>
        <a:bodyPr/>
        <a:lstStyle/>
        <a:p>
          <a:r>
            <a:rPr lang="bg-BG" smtClean="0"/>
            <a:t>Интел. транспорт</a:t>
          </a:r>
          <a:endParaRPr lang="bg-BG" dirty="0"/>
        </a:p>
      </dgm:t>
    </dgm:pt>
    <dgm:pt modelId="{3BD59014-1FEB-4A7D-BA89-A20F839842C4}" type="parTrans" cxnId="{469E6810-39AC-48D9-9107-C0C3CCAC4A6F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3D6205ED-A3D9-40DA-9C00-36D4080FA727}" type="sibTrans" cxnId="{469E6810-39AC-48D9-9107-C0C3CCAC4A6F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2004E14E-936E-4778-85C1-EC6DB7A899B5}">
      <dgm:prSet phldrT="[Text]"/>
      <dgm:spPr/>
      <dgm:t>
        <a:bodyPr/>
        <a:lstStyle/>
        <a:p>
          <a:r>
            <a:rPr lang="bg-BG" dirty="0" smtClean="0"/>
            <a:t>Контрол/отработване на твърдите отпадаци</a:t>
          </a:r>
          <a:endParaRPr lang="bg-BG" dirty="0"/>
        </a:p>
      </dgm:t>
    </dgm:pt>
    <dgm:pt modelId="{10EAA294-CFE2-469B-A210-11D1B39A7D67}" type="parTrans" cxnId="{5997D67D-7E36-42CE-87F3-4EFFFE641714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A14BE085-ADBA-4FC7-BD83-02DD1CDB44F6}" type="sibTrans" cxnId="{5997D67D-7E36-42CE-87F3-4EFFFE641714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A155DF5A-35A4-4D38-9FA9-DA344EE062FF}">
      <dgm:prSet phldrT="[Text]"/>
      <dgm:spPr/>
      <dgm:t>
        <a:bodyPr/>
        <a:lstStyle/>
        <a:p>
          <a:r>
            <a:rPr lang="bg-BG" baseline="0" dirty="0" smtClean="0"/>
            <a:t>С</a:t>
          </a:r>
          <a:r>
            <a:rPr lang="ru-RU" baseline="0" dirty="0" smtClean="0"/>
            <a:t>оциална инфраструктура</a:t>
          </a:r>
          <a:endParaRPr lang="bg-BG" baseline="-25000" dirty="0"/>
        </a:p>
      </dgm:t>
    </dgm:pt>
    <dgm:pt modelId="{AAFAF761-5D56-46F6-9D20-787DF852B279}" type="parTrans" cxnId="{78869E00-508A-4124-AA9A-C3B672BF501E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72B79A73-CF8F-463E-8728-A5235B18E8AA}" type="sibTrans" cxnId="{78869E00-508A-4124-AA9A-C3B672BF501E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3953D665-CAC3-40D7-9A5A-8D71AAABF563}">
      <dgm:prSet phldrT="[Text]" custT="1"/>
      <dgm:spPr/>
      <dgm:t>
        <a:bodyPr/>
        <a:lstStyle/>
        <a:p>
          <a:r>
            <a:rPr lang="bg-BG" sz="1100" baseline="0" smtClean="0"/>
            <a:t>еСоциално подпомагане</a:t>
          </a:r>
          <a:endParaRPr lang="bg-BG" sz="1100" baseline="0" dirty="0"/>
        </a:p>
      </dgm:t>
    </dgm:pt>
    <dgm:pt modelId="{235D3B44-FC23-469F-B160-5FD653F43C14}" type="parTrans" cxnId="{502D1FBD-9DC1-42F5-9616-4E36F8A72C28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D8A61710-A2C0-4092-A16B-2CE7B86ECAE5}" type="sibTrans" cxnId="{502D1FBD-9DC1-42F5-9616-4E36F8A72C28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BB937167-D710-40BD-9921-8D0A510CE4A5}">
      <dgm:prSet phldrT="[Text]" custT="1"/>
      <dgm:spPr/>
      <dgm:t>
        <a:bodyPr/>
        <a:lstStyle/>
        <a:p>
          <a:r>
            <a:rPr lang="bg-BG" sz="1100" baseline="0" dirty="0" smtClean="0"/>
            <a:t>Електронно подпомагане на заетостта</a:t>
          </a:r>
          <a:endParaRPr lang="bg-BG" sz="1100" baseline="0" dirty="0"/>
        </a:p>
      </dgm:t>
    </dgm:pt>
    <dgm:pt modelId="{63CA03BF-628E-4F2F-8762-BAFB4D88661A}" type="parTrans" cxnId="{87E276AD-F827-4786-A211-4A38F1958444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07F9BE36-19F3-461F-8C45-14EB9AFD6DBC}" type="sibTrans" cxnId="{87E276AD-F827-4786-A211-4A38F1958444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088B49E5-48DA-4002-BC0B-236D80FC673D}">
      <dgm:prSet phldrT="[Text]" custT="1"/>
      <dgm:spPr/>
      <dgm:t>
        <a:bodyPr/>
        <a:lstStyle/>
        <a:p>
          <a:r>
            <a:rPr lang="en-US" sz="1100" baseline="0" smtClean="0"/>
            <a:t>e</a:t>
          </a:r>
          <a:r>
            <a:rPr lang="bg-BG" sz="1100" baseline="0" smtClean="0"/>
            <a:t>Здравеопазване</a:t>
          </a:r>
          <a:endParaRPr lang="bg-BG" sz="1100" baseline="0" dirty="0"/>
        </a:p>
      </dgm:t>
    </dgm:pt>
    <dgm:pt modelId="{DDB195F4-58D1-4339-995E-38475BC327BB}" type="parTrans" cxnId="{60C20355-D0FD-449A-8C3A-DCF63FB615EB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E7F16BBD-DC6E-4E44-B4C0-19EEEEA49725}" type="sibTrans" cxnId="{60C20355-D0FD-449A-8C3A-DCF63FB615EB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B9B82553-E4A7-42EA-8CFD-50DC251EE5E0}">
      <dgm:prSet phldrT="[Text]" custT="1"/>
      <dgm:spPr/>
      <dgm:t>
        <a:bodyPr/>
        <a:lstStyle/>
        <a:p>
          <a:r>
            <a:rPr lang="ru-RU" sz="1100" baseline="0" smtClean="0"/>
            <a:t>еОбразование и обучение (ОП ОН)</a:t>
          </a:r>
          <a:endParaRPr lang="bg-BG" sz="1100" baseline="0" dirty="0"/>
        </a:p>
      </dgm:t>
    </dgm:pt>
    <dgm:pt modelId="{539B15B2-36E0-4892-AB7B-336D59678B13}" type="parTrans" cxnId="{576333C5-CC9B-4BAB-9BEE-91ED61DC4E7B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BD0A7EB9-C925-4A3F-8A0A-AEF34E787662}" type="sibTrans" cxnId="{576333C5-CC9B-4BAB-9BEE-91ED61DC4E7B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CBBB638D-7E43-441A-8585-BA4EB637A3BC}">
      <dgm:prSet phldrT="[Text]"/>
      <dgm:spPr/>
      <dgm:t>
        <a:bodyPr/>
        <a:lstStyle/>
        <a:p>
          <a:r>
            <a:rPr lang="bg-BG" smtClean="0"/>
            <a:t>Капацитет на Управление и съдебна систем</a:t>
          </a:r>
          <a:endParaRPr lang="bg-BG" baseline="-25000" dirty="0"/>
        </a:p>
      </dgm:t>
    </dgm:pt>
    <dgm:pt modelId="{DEC855C7-DBA9-4BAF-9ECA-883EF7BA07C1}" type="parTrans" cxnId="{8C4A6536-A8CF-4BF4-A530-DC344CF48D50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D8C90958-BCAA-4D8C-82FD-EDA413458D98}" type="sibTrans" cxnId="{8C4A6536-A8CF-4BF4-A530-DC344CF48D50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AB2D1758-BDE4-45C9-A320-E89016D6300C}">
      <dgm:prSet phldrT="[Text]"/>
      <dgm:spPr/>
      <dgm:t>
        <a:bodyPr/>
        <a:lstStyle/>
        <a:p>
          <a:r>
            <a:rPr lang="bg-BG" baseline="0" smtClean="0"/>
            <a:t>Централизирана система за управление</a:t>
          </a:r>
          <a:endParaRPr lang="bg-BG" baseline="0" dirty="0"/>
        </a:p>
      </dgm:t>
    </dgm:pt>
    <dgm:pt modelId="{18C67542-6921-4ABB-A56C-DC5F7AD54527}" type="parTrans" cxnId="{C7E45FA0-A4FC-4F7C-8351-878BC06DD1D0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0890BEF9-83ED-4CA7-9D2B-814CE3B89A8E}" type="sibTrans" cxnId="{C7E45FA0-A4FC-4F7C-8351-878BC06DD1D0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94CCB787-40E9-42EA-AF6D-124B526A9879}">
      <dgm:prSet phldrT="[Text]"/>
      <dgm:spPr/>
      <dgm:t>
        <a:bodyPr/>
        <a:lstStyle/>
        <a:p>
          <a:r>
            <a:rPr lang="bg-BG" baseline="0" smtClean="0"/>
            <a:t>Проектно управление и контрол</a:t>
          </a:r>
          <a:endParaRPr lang="bg-BG" baseline="0" dirty="0"/>
        </a:p>
      </dgm:t>
    </dgm:pt>
    <dgm:pt modelId="{EF4F1498-CB57-4B74-8DD1-9DD814AFAB66}" type="parTrans" cxnId="{EC5A497B-415B-4B29-BD12-BD7F34435CEE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F8EC58E5-14FC-42A2-9717-7F97049EF95E}" type="sibTrans" cxnId="{EC5A497B-415B-4B29-BD12-BD7F34435CEE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ABEC2C55-8094-4687-B716-348159840FE7}">
      <dgm:prSet phldrT="[Text]"/>
      <dgm:spPr/>
      <dgm:t>
        <a:bodyPr/>
        <a:lstStyle/>
        <a:p>
          <a:r>
            <a:rPr lang="bg-BG" baseline="0" dirty="0" smtClean="0"/>
            <a:t>Допълване на ИСУН (с ПРСР и т.н.),</a:t>
          </a:r>
        </a:p>
        <a:p>
          <a:r>
            <a:rPr lang="bg-BG" baseline="0" dirty="0" smtClean="0"/>
            <a:t>Управление и контрол</a:t>
          </a:r>
          <a:endParaRPr lang="bg-BG" baseline="0" dirty="0"/>
        </a:p>
      </dgm:t>
    </dgm:pt>
    <dgm:pt modelId="{30EE17FB-0EF0-4662-9684-06C11CA0FD19}" type="parTrans" cxnId="{FA308DC4-82C5-47D4-951A-B70913894285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A32B5662-A6F6-4EFD-A3AA-7FEEF7F8F6CA}" type="sibTrans" cxnId="{FA308DC4-82C5-47D4-951A-B70913894285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1E563459-9A3E-464E-8C6F-02BEA3A1AAF2}">
      <dgm:prSet phldrT="[Text]"/>
      <dgm:spPr/>
      <dgm:t>
        <a:bodyPr/>
        <a:lstStyle/>
        <a:p>
          <a:r>
            <a:rPr lang="bg-BG" smtClean="0"/>
            <a:t>Интелигентен устойчив растеж </a:t>
          </a:r>
          <a:endParaRPr lang="bg-BG" dirty="0"/>
        </a:p>
      </dgm:t>
    </dgm:pt>
    <dgm:pt modelId="{2ED543DB-DB6D-41C6-BC34-A5680CD1D1FF}" type="sibTrans" cxnId="{F59F8818-8E74-4D5B-93B3-5D7CC6EA944E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C497A58E-C943-45E0-8F28-F58E4285B160}" type="parTrans" cxnId="{F59F8818-8E74-4D5B-93B3-5D7CC6EA944E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7A2FA609-10B0-488B-B1C0-EE34F3212474}">
      <dgm:prSet phldrT="[Text]"/>
      <dgm:spPr/>
      <dgm:t>
        <a:bodyPr/>
        <a:lstStyle/>
        <a:p>
          <a:r>
            <a:rPr lang="bg-BG" smtClean="0"/>
            <a:t>Системи за контрол на въздуха, водата</a:t>
          </a:r>
          <a:endParaRPr lang="bg-BG" dirty="0"/>
        </a:p>
      </dgm:t>
    </dgm:pt>
    <dgm:pt modelId="{BFF96117-2FD8-4E5E-959D-F44275E36FEA}" type="parTrans" cxnId="{C635D256-278A-4223-91C2-A3124FD12848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FB26481C-1E64-4E8C-AD04-8A6AA6E0AF55}" type="sibTrans" cxnId="{C635D256-278A-4223-91C2-A3124FD12848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F333EE6F-D71F-446B-B837-6D7FBBA36AC1}">
      <dgm:prSet phldrT="[Text]"/>
      <dgm:spPr/>
      <dgm:t>
        <a:bodyPr/>
        <a:lstStyle/>
        <a:p>
          <a:r>
            <a:rPr lang="bg-BG" smtClean="0"/>
            <a:t>Контрол на риска</a:t>
          </a:r>
          <a:endParaRPr lang="bg-BG" dirty="0"/>
        </a:p>
      </dgm:t>
    </dgm:pt>
    <dgm:pt modelId="{BAC7F4C6-B4F2-4A49-B369-663B175FB1BB}" type="parTrans" cxnId="{5326512E-FB30-4B3F-B2AA-7C67DF1B5BC6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E213B720-7983-4959-92D7-A47A1E5A5DF3}" type="sibTrans" cxnId="{5326512E-FB30-4B3F-B2AA-7C67DF1B5BC6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738FBA60-B6DD-4C4D-97EF-A775C2667328}">
      <dgm:prSet phldrT="[Text]" custT="1"/>
      <dgm:spPr/>
      <dgm:t>
        <a:bodyPr/>
        <a:lstStyle/>
        <a:p>
          <a:r>
            <a:rPr lang="bg-BG" sz="1100" smtClean="0"/>
            <a:t>ИКТ – част от общата инфрастуктура и в градовете</a:t>
          </a:r>
          <a:endParaRPr lang="bg-BG" sz="1100" dirty="0"/>
        </a:p>
      </dgm:t>
    </dgm:pt>
    <dgm:pt modelId="{EEFC1679-21A3-4D52-850A-ABFD97440B86}" type="parTrans" cxnId="{E962FB5C-6F04-4662-A109-5411B5DD24B7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8D9B5775-DD9F-43BC-AB35-7D66EA159BC9}" type="sibTrans" cxnId="{E962FB5C-6F04-4662-A109-5411B5DD24B7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0DE2727D-E616-4344-BB0F-1D0D3CC8C526}">
      <dgm:prSet phldrT="[Text]"/>
      <dgm:spPr/>
      <dgm:t>
        <a:bodyPr/>
        <a:lstStyle/>
        <a:p>
          <a:r>
            <a:rPr lang="bg-BG" baseline="0" smtClean="0"/>
            <a:t>еПравораздаване</a:t>
          </a:r>
          <a:endParaRPr lang="bg-BG" baseline="0" dirty="0"/>
        </a:p>
      </dgm:t>
    </dgm:pt>
    <dgm:pt modelId="{8EA25961-6F2A-4746-8BB8-88DD9A7C446E}" type="parTrans" cxnId="{DF4A222C-EDD4-4FB5-B6C2-699B84801AF1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D1616AEB-5178-4D52-BA11-9B9A5B1103E7}" type="sibTrans" cxnId="{DF4A222C-EDD4-4FB5-B6C2-699B84801AF1}">
      <dgm:prSet/>
      <dgm:spPr/>
      <dgm:t>
        <a:bodyPr/>
        <a:lstStyle/>
        <a:p>
          <a:endParaRPr lang="bg-BG">
            <a:solidFill>
              <a:schemeClr val="bg1"/>
            </a:solidFill>
          </a:endParaRPr>
        </a:p>
      </dgm:t>
    </dgm:pt>
    <dgm:pt modelId="{B3544937-B83E-4CF3-8B8B-8D654619ACC0}">
      <dgm:prSet phldrT="[Text]" custT="1"/>
      <dgm:spPr/>
      <dgm:t>
        <a:bodyPr/>
        <a:lstStyle/>
        <a:p>
          <a:r>
            <a:rPr lang="bg-BG" sz="1100" baseline="0" smtClean="0"/>
            <a:t>еВключване – социални и възрастови групи</a:t>
          </a:r>
          <a:endParaRPr lang="bg-BG" sz="1100" baseline="0" dirty="0"/>
        </a:p>
      </dgm:t>
    </dgm:pt>
    <dgm:pt modelId="{942A2500-5DC5-4579-BD96-B9DB0041CCAB}" type="parTrans" cxnId="{1B629AD4-3178-4C09-8E16-B08A9EBD18D6}">
      <dgm:prSet/>
      <dgm:spPr/>
      <dgm:t>
        <a:bodyPr/>
        <a:lstStyle/>
        <a:p>
          <a:endParaRPr lang="bg-BG"/>
        </a:p>
      </dgm:t>
    </dgm:pt>
    <dgm:pt modelId="{4CF2887D-DD66-4787-870E-2BD64190DAA8}" type="sibTrans" cxnId="{1B629AD4-3178-4C09-8E16-B08A9EBD18D6}">
      <dgm:prSet/>
      <dgm:spPr/>
      <dgm:t>
        <a:bodyPr/>
        <a:lstStyle/>
        <a:p>
          <a:endParaRPr lang="bg-BG"/>
        </a:p>
      </dgm:t>
    </dgm:pt>
    <dgm:pt modelId="{D746E3A0-C00B-4BE2-B500-06AE2DB084B3}" type="pres">
      <dgm:prSet presAssocID="{79D25D72-E070-432A-9B75-73E6638F23A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BBCEE338-0180-4A33-881C-50973BE96834}" type="pres">
      <dgm:prSet presAssocID="{1E563459-9A3E-464E-8C6F-02BEA3A1AAF2}" presName="compNode" presStyleCnt="0"/>
      <dgm:spPr/>
    </dgm:pt>
    <dgm:pt modelId="{91BDB04E-AD37-4F1E-93E6-8D510008E729}" type="pres">
      <dgm:prSet presAssocID="{1E563459-9A3E-464E-8C6F-02BEA3A1AAF2}" presName="aNode" presStyleLbl="bgShp" presStyleIdx="0" presStyleCnt="4"/>
      <dgm:spPr/>
      <dgm:t>
        <a:bodyPr/>
        <a:lstStyle/>
        <a:p>
          <a:endParaRPr lang="bg-BG"/>
        </a:p>
      </dgm:t>
    </dgm:pt>
    <dgm:pt modelId="{3BF511DD-892B-4619-8C2B-B017B6C30435}" type="pres">
      <dgm:prSet presAssocID="{1E563459-9A3E-464E-8C6F-02BEA3A1AAF2}" presName="textNode" presStyleLbl="bgShp" presStyleIdx="0" presStyleCnt="4"/>
      <dgm:spPr/>
      <dgm:t>
        <a:bodyPr/>
        <a:lstStyle/>
        <a:p>
          <a:endParaRPr lang="bg-BG"/>
        </a:p>
      </dgm:t>
    </dgm:pt>
    <dgm:pt modelId="{E8F3FB44-9090-46F6-9292-B56DDEB08E63}" type="pres">
      <dgm:prSet presAssocID="{1E563459-9A3E-464E-8C6F-02BEA3A1AAF2}" presName="compChildNode" presStyleCnt="0"/>
      <dgm:spPr/>
    </dgm:pt>
    <dgm:pt modelId="{0878EB58-B761-4C13-8D3B-81ECDEE7101B}" type="pres">
      <dgm:prSet presAssocID="{1E563459-9A3E-464E-8C6F-02BEA3A1AAF2}" presName="theInnerList" presStyleCnt="0"/>
      <dgm:spPr/>
    </dgm:pt>
    <dgm:pt modelId="{F2F3D01D-EB56-4F7E-A920-5C5ADB4063F2}" type="pres">
      <dgm:prSet presAssocID="{253F0750-5F5F-4626-A65A-E0EF11B2A26B}" presName="child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6D6436E-E9EA-4BB1-8766-79D8198E6FC1}" type="pres">
      <dgm:prSet presAssocID="{253F0750-5F5F-4626-A65A-E0EF11B2A26B}" presName="aSpace2" presStyleCnt="0"/>
      <dgm:spPr/>
    </dgm:pt>
    <dgm:pt modelId="{063F6B9A-3206-41E7-8470-9172501A4CC1}" type="pres">
      <dgm:prSet presAssocID="{738FBA60-B6DD-4C4D-97EF-A775C2667328}" presName="child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7747DFE-A86A-4976-8C6D-15DB24EB4478}" type="pres">
      <dgm:prSet presAssocID="{738FBA60-B6DD-4C4D-97EF-A775C2667328}" presName="aSpace2" presStyleCnt="0"/>
      <dgm:spPr/>
    </dgm:pt>
    <dgm:pt modelId="{886114F8-E096-4DA1-B4ED-82C053F23885}" type="pres">
      <dgm:prSet presAssocID="{32FDFDF7-DF36-4681-B0E0-09765F4BC6CC}" presName="child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5F840E8-1CB2-40A6-AF1A-C46E00584F90}" type="pres">
      <dgm:prSet presAssocID="{32FDFDF7-DF36-4681-B0E0-09765F4BC6CC}" presName="aSpace2" presStyleCnt="0"/>
      <dgm:spPr/>
    </dgm:pt>
    <dgm:pt modelId="{F4EB68D4-F82E-4464-BF05-1D9842258AD6}" type="pres">
      <dgm:prSet presAssocID="{ED488AD1-3896-4536-A7B3-0610A26C4823}" presName="child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E94E36E-2B99-46A1-AF72-660104F895E4}" type="pres">
      <dgm:prSet presAssocID="{ED488AD1-3896-4536-A7B3-0610A26C4823}" presName="aSpace2" presStyleCnt="0"/>
      <dgm:spPr/>
    </dgm:pt>
    <dgm:pt modelId="{C5345761-BD06-4F2A-AF53-4635FDC3750B}" type="pres">
      <dgm:prSet presAssocID="{9FF98FA2-A13E-4F14-BA0D-61921C3EE590}" presName="child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7964E03-F0E0-4D20-8F02-C17964DD3C91}" type="pres">
      <dgm:prSet presAssocID="{9FF98FA2-A13E-4F14-BA0D-61921C3EE590}" presName="aSpace2" presStyleCnt="0"/>
      <dgm:spPr/>
    </dgm:pt>
    <dgm:pt modelId="{ED67BE51-3073-4E40-B580-A5A3CE77B6C1}" type="pres">
      <dgm:prSet presAssocID="{68131E9F-5041-4B20-87FE-4BC087272D2B}" presName="child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2590C7C-E9CA-4AC4-A0E5-FBAFFC465E24}" type="pres">
      <dgm:prSet presAssocID="{1E563459-9A3E-464E-8C6F-02BEA3A1AAF2}" presName="aSpace" presStyleCnt="0"/>
      <dgm:spPr/>
    </dgm:pt>
    <dgm:pt modelId="{BF4A74F9-D7D6-4E3E-AB31-B03C466F7C02}" type="pres">
      <dgm:prSet presAssocID="{E221D225-BD55-41B4-9A96-8CDE34ED39D1}" presName="compNode" presStyleCnt="0"/>
      <dgm:spPr/>
    </dgm:pt>
    <dgm:pt modelId="{0AE48D73-490D-40CD-BFCD-CC9C7243C3A4}" type="pres">
      <dgm:prSet presAssocID="{E221D225-BD55-41B4-9A96-8CDE34ED39D1}" presName="aNode" presStyleLbl="bgShp" presStyleIdx="1" presStyleCnt="4"/>
      <dgm:spPr/>
      <dgm:t>
        <a:bodyPr/>
        <a:lstStyle/>
        <a:p>
          <a:endParaRPr lang="bg-BG"/>
        </a:p>
      </dgm:t>
    </dgm:pt>
    <dgm:pt modelId="{21F94726-10F6-4C71-86E0-B48D964350BB}" type="pres">
      <dgm:prSet presAssocID="{E221D225-BD55-41B4-9A96-8CDE34ED39D1}" presName="textNode" presStyleLbl="bgShp" presStyleIdx="1" presStyleCnt="4"/>
      <dgm:spPr/>
      <dgm:t>
        <a:bodyPr/>
        <a:lstStyle/>
        <a:p>
          <a:endParaRPr lang="bg-BG"/>
        </a:p>
      </dgm:t>
    </dgm:pt>
    <dgm:pt modelId="{9E3A2312-3928-4517-808B-1ACA9DD1301A}" type="pres">
      <dgm:prSet presAssocID="{E221D225-BD55-41B4-9A96-8CDE34ED39D1}" presName="compChildNode" presStyleCnt="0"/>
      <dgm:spPr/>
    </dgm:pt>
    <dgm:pt modelId="{6AC6EB62-4F3B-4BF2-8BD2-A0F3827FE140}" type="pres">
      <dgm:prSet presAssocID="{E221D225-BD55-41B4-9A96-8CDE34ED39D1}" presName="theInnerList" presStyleCnt="0"/>
      <dgm:spPr/>
    </dgm:pt>
    <dgm:pt modelId="{A06EC06C-592C-43C8-81AD-E2F16E04447C}" type="pres">
      <dgm:prSet presAssocID="{0A942BE4-368E-4B8B-8C33-117C2BB7E911}" presName="child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C27852D-2858-49F6-A2F1-1A3B4EA4B770}" type="pres">
      <dgm:prSet presAssocID="{0A942BE4-368E-4B8B-8C33-117C2BB7E911}" presName="aSpace2" presStyleCnt="0"/>
      <dgm:spPr/>
    </dgm:pt>
    <dgm:pt modelId="{37531B97-0EB8-44C4-A015-81AA8BD837CD}" type="pres">
      <dgm:prSet presAssocID="{05E47331-F842-4426-8933-E0D6CB27939A}" presName="child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2A15135-BBB3-4C0F-9E71-E23172767962}" type="pres">
      <dgm:prSet presAssocID="{05E47331-F842-4426-8933-E0D6CB27939A}" presName="aSpace2" presStyleCnt="0"/>
      <dgm:spPr/>
    </dgm:pt>
    <dgm:pt modelId="{89F12F76-D8FA-42CF-B32A-B5A1D18C5ED6}" type="pres">
      <dgm:prSet presAssocID="{F333EE6F-D71F-446B-B837-6D7FBBA36AC1}" presName="child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43D6E21-D724-485F-BE30-F963C0FE967C}" type="pres">
      <dgm:prSet presAssocID="{F333EE6F-D71F-446B-B837-6D7FBBA36AC1}" presName="aSpace2" presStyleCnt="0"/>
      <dgm:spPr/>
    </dgm:pt>
    <dgm:pt modelId="{C231ED81-51EB-4ED0-82B2-2105E3093F44}" type="pres">
      <dgm:prSet presAssocID="{7A2FA609-10B0-488B-B1C0-EE34F3212474}" presName="child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BD7E9E6-82CF-4C12-8793-DE2465ACA785}" type="pres">
      <dgm:prSet presAssocID="{7A2FA609-10B0-488B-B1C0-EE34F3212474}" presName="aSpace2" presStyleCnt="0"/>
      <dgm:spPr/>
    </dgm:pt>
    <dgm:pt modelId="{99E3CB94-3130-4F0D-98CB-15E24EE139F5}" type="pres">
      <dgm:prSet presAssocID="{2004E14E-936E-4778-85C1-EC6DB7A899B5}" presName="child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79ACCE3-BC0A-4F8A-99F0-97089B589AB6}" type="pres">
      <dgm:prSet presAssocID="{E221D225-BD55-41B4-9A96-8CDE34ED39D1}" presName="aSpace" presStyleCnt="0"/>
      <dgm:spPr/>
    </dgm:pt>
    <dgm:pt modelId="{1872D644-B657-45E4-BBAA-4D2F3C047C21}" type="pres">
      <dgm:prSet presAssocID="{A155DF5A-35A4-4D38-9FA9-DA344EE062FF}" presName="compNode" presStyleCnt="0"/>
      <dgm:spPr/>
    </dgm:pt>
    <dgm:pt modelId="{7CBCD41F-D327-440E-9013-56BC1E4391B7}" type="pres">
      <dgm:prSet presAssocID="{A155DF5A-35A4-4D38-9FA9-DA344EE062FF}" presName="aNode" presStyleLbl="bgShp" presStyleIdx="2" presStyleCnt="4"/>
      <dgm:spPr/>
      <dgm:t>
        <a:bodyPr/>
        <a:lstStyle/>
        <a:p>
          <a:endParaRPr lang="bg-BG"/>
        </a:p>
      </dgm:t>
    </dgm:pt>
    <dgm:pt modelId="{48186F28-1D90-4A50-9EAF-F08A4AFF2834}" type="pres">
      <dgm:prSet presAssocID="{A155DF5A-35A4-4D38-9FA9-DA344EE062FF}" presName="textNode" presStyleLbl="bgShp" presStyleIdx="2" presStyleCnt="4"/>
      <dgm:spPr/>
      <dgm:t>
        <a:bodyPr/>
        <a:lstStyle/>
        <a:p>
          <a:endParaRPr lang="bg-BG"/>
        </a:p>
      </dgm:t>
    </dgm:pt>
    <dgm:pt modelId="{EF529D7C-8ECA-4996-840C-E273DFCAF6E9}" type="pres">
      <dgm:prSet presAssocID="{A155DF5A-35A4-4D38-9FA9-DA344EE062FF}" presName="compChildNode" presStyleCnt="0"/>
      <dgm:spPr/>
    </dgm:pt>
    <dgm:pt modelId="{60C8422F-4876-4B7F-AE36-F68E5CE64FD3}" type="pres">
      <dgm:prSet presAssocID="{A155DF5A-35A4-4D38-9FA9-DA344EE062FF}" presName="theInnerList" presStyleCnt="0"/>
      <dgm:spPr/>
    </dgm:pt>
    <dgm:pt modelId="{FD94FCBD-E201-4AB8-8D6A-31549E5A828D}" type="pres">
      <dgm:prSet presAssocID="{3953D665-CAC3-40D7-9A5A-8D71AAABF563}" presName="child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2013937-7B17-4F56-AFAB-403371AD3FE9}" type="pres">
      <dgm:prSet presAssocID="{3953D665-CAC3-40D7-9A5A-8D71AAABF563}" presName="aSpace2" presStyleCnt="0"/>
      <dgm:spPr/>
    </dgm:pt>
    <dgm:pt modelId="{634E3C2D-1A4A-40C3-84AF-DF2F905AA3C8}" type="pres">
      <dgm:prSet presAssocID="{BB937167-D710-40BD-9921-8D0A510CE4A5}" presName="child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EA2D1A5-1150-4159-963B-F8AA732BA76B}" type="pres">
      <dgm:prSet presAssocID="{BB937167-D710-40BD-9921-8D0A510CE4A5}" presName="aSpace2" presStyleCnt="0"/>
      <dgm:spPr/>
    </dgm:pt>
    <dgm:pt modelId="{1E48A5DC-3AA2-4FA7-AE95-F3BC6642F99F}" type="pres">
      <dgm:prSet presAssocID="{088B49E5-48DA-4002-BC0B-236D80FC673D}" presName="child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EF5383E-D001-47C1-A765-5AF6CB037467}" type="pres">
      <dgm:prSet presAssocID="{088B49E5-48DA-4002-BC0B-236D80FC673D}" presName="aSpace2" presStyleCnt="0"/>
      <dgm:spPr/>
    </dgm:pt>
    <dgm:pt modelId="{BA9B270C-87C2-47FF-8C91-60A5DDAA58D6}" type="pres">
      <dgm:prSet presAssocID="{B9B82553-E4A7-42EA-8CFD-50DC251EE5E0}" presName="child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544633-05E2-412A-9C2E-49B01101B743}" type="pres">
      <dgm:prSet presAssocID="{B9B82553-E4A7-42EA-8CFD-50DC251EE5E0}" presName="aSpace2" presStyleCnt="0"/>
      <dgm:spPr/>
    </dgm:pt>
    <dgm:pt modelId="{23F1027A-4C0C-4362-875A-81409A213A9D}" type="pres">
      <dgm:prSet presAssocID="{B3544937-B83E-4CF3-8B8B-8D654619ACC0}" presName="child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E27AD72-5EF7-47E7-9E40-E2FBEBEA7757}" type="pres">
      <dgm:prSet presAssocID="{A155DF5A-35A4-4D38-9FA9-DA344EE062FF}" presName="aSpace" presStyleCnt="0"/>
      <dgm:spPr/>
    </dgm:pt>
    <dgm:pt modelId="{FC98A0AA-63A2-4F34-874B-484EC41ED40C}" type="pres">
      <dgm:prSet presAssocID="{CBBB638D-7E43-441A-8585-BA4EB637A3BC}" presName="compNode" presStyleCnt="0"/>
      <dgm:spPr/>
    </dgm:pt>
    <dgm:pt modelId="{D068A1F4-BF19-46B6-A4E0-B54FB5AE0B81}" type="pres">
      <dgm:prSet presAssocID="{CBBB638D-7E43-441A-8585-BA4EB637A3BC}" presName="aNode" presStyleLbl="bgShp" presStyleIdx="3" presStyleCnt="4"/>
      <dgm:spPr/>
      <dgm:t>
        <a:bodyPr/>
        <a:lstStyle/>
        <a:p>
          <a:endParaRPr lang="bg-BG"/>
        </a:p>
      </dgm:t>
    </dgm:pt>
    <dgm:pt modelId="{0D03AB4B-3CAE-430A-AF03-1CAD6C3D70FF}" type="pres">
      <dgm:prSet presAssocID="{CBBB638D-7E43-441A-8585-BA4EB637A3BC}" presName="textNode" presStyleLbl="bgShp" presStyleIdx="3" presStyleCnt="4"/>
      <dgm:spPr/>
      <dgm:t>
        <a:bodyPr/>
        <a:lstStyle/>
        <a:p>
          <a:endParaRPr lang="bg-BG"/>
        </a:p>
      </dgm:t>
    </dgm:pt>
    <dgm:pt modelId="{6D419E23-07E6-4AB2-ACAE-B2D499F10A8B}" type="pres">
      <dgm:prSet presAssocID="{CBBB638D-7E43-441A-8585-BA4EB637A3BC}" presName="compChildNode" presStyleCnt="0"/>
      <dgm:spPr/>
    </dgm:pt>
    <dgm:pt modelId="{619AA921-674B-409A-B34C-951D5714A0E2}" type="pres">
      <dgm:prSet presAssocID="{CBBB638D-7E43-441A-8585-BA4EB637A3BC}" presName="theInnerList" presStyleCnt="0"/>
      <dgm:spPr/>
    </dgm:pt>
    <dgm:pt modelId="{32D33613-241A-402A-BE8C-DB807A551F41}" type="pres">
      <dgm:prSet presAssocID="{AB2D1758-BDE4-45C9-A320-E89016D6300C}" presName="child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5F3252-EB41-49F4-A352-4977B3B62A0B}" type="pres">
      <dgm:prSet presAssocID="{AB2D1758-BDE4-45C9-A320-E89016D6300C}" presName="aSpace2" presStyleCnt="0"/>
      <dgm:spPr/>
    </dgm:pt>
    <dgm:pt modelId="{96D0752D-A20B-43A1-8C0A-6226443D9A6D}" type="pres">
      <dgm:prSet presAssocID="{94CCB787-40E9-42EA-AF6D-124B526A9879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B788667-29F0-4B27-A84C-6278F86D3FB6}" type="pres">
      <dgm:prSet presAssocID="{94CCB787-40E9-42EA-AF6D-124B526A9879}" presName="aSpace2" presStyleCnt="0"/>
      <dgm:spPr/>
    </dgm:pt>
    <dgm:pt modelId="{692352D4-3975-484A-BC8F-AB20A5D03536}" type="pres">
      <dgm:prSet presAssocID="{ABEC2C55-8094-4687-B716-348159840FE7}" presName="child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AE42349-E61C-4106-BAE8-CC0A06268019}" type="pres">
      <dgm:prSet presAssocID="{ABEC2C55-8094-4687-B716-348159840FE7}" presName="aSpace2" presStyleCnt="0"/>
      <dgm:spPr/>
    </dgm:pt>
    <dgm:pt modelId="{031BE82A-0CD7-4CE3-A412-5E147E3910B4}" type="pres">
      <dgm:prSet presAssocID="{0DE2727D-E616-4344-BB0F-1D0D3CC8C526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F4A222C-EDD4-4FB5-B6C2-699B84801AF1}" srcId="{CBBB638D-7E43-441A-8585-BA4EB637A3BC}" destId="{0DE2727D-E616-4344-BB0F-1D0D3CC8C526}" srcOrd="3" destOrd="0" parTransId="{8EA25961-6F2A-4746-8BB8-88DD9A7C446E}" sibTransId="{D1616AEB-5178-4D52-BA11-9B9A5B1103E7}"/>
    <dgm:cxn modelId="{B8305F47-0A6A-4CCF-B8CA-800C2ADBE348}" type="presOf" srcId="{05E47331-F842-4426-8933-E0D6CB27939A}" destId="{37531B97-0EB8-44C4-A015-81AA8BD837CD}" srcOrd="0" destOrd="0" presId="urn:microsoft.com/office/officeart/2005/8/layout/lProcess2"/>
    <dgm:cxn modelId="{576333C5-CC9B-4BAB-9BEE-91ED61DC4E7B}" srcId="{A155DF5A-35A4-4D38-9FA9-DA344EE062FF}" destId="{B9B82553-E4A7-42EA-8CFD-50DC251EE5E0}" srcOrd="3" destOrd="0" parTransId="{539B15B2-36E0-4892-AB7B-336D59678B13}" sibTransId="{BD0A7EB9-C925-4A3F-8A0A-AEF34E787662}"/>
    <dgm:cxn modelId="{8FC01472-F478-4247-A697-88655E5BCBB7}" type="presOf" srcId="{1E563459-9A3E-464E-8C6F-02BEA3A1AAF2}" destId="{3BF511DD-892B-4619-8C2B-B017B6C30435}" srcOrd="1" destOrd="0" presId="urn:microsoft.com/office/officeart/2005/8/layout/lProcess2"/>
    <dgm:cxn modelId="{F175160C-3C61-4AC4-B122-4EDFED510C36}" type="presOf" srcId="{E221D225-BD55-41B4-9A96-8CDE34ED39D1}" destId="{0AE48D73-490D-40CD-BFCD-CC9C7243C3A4}" srcOrd="0" destOrd="0" presId="urn:microsoft.com/office/officeart/2005/8/layout/lProcess2"/>
    <dgm:cxn modelId="{5C991AA0-83BD-4FFC-9218-7A53B8CD31D0}" srcId="{79D25D72-E070-432A-9B75-73E6638F23A9}" destId="{E221D225-BD55-41B4-9A96-8CDE34ED39D1}" srcOrd="1" destOrd="0" parTransId="{6EDF6766-22F7-48C3-AC98-E1AB96EF5DFE}" sibTransId="{7815853E-5528-44AE-AC9D-F4FCEAD6C45D}"/>
    <dgm:cxn modelId="{0ED2F8D6-9819-48CD-8880-7E6C8E11EE59}" type="presOf" srcId="{F333EE6F-D71F-446B-B837-6D7FBBA36AC1}" destId="{89F12F76-D8FA-42CF-B32A-B5A1D18C5ED6}" srcOrd="0" destOrd="0" presId="urn:microsoft.com/office/officeart/2005/8/layout/lProcess2"/>
    <dgm:cxn modelId="{154C557A-D7F7-4D00-87BD-90A36F96AD0B}" srcId="{1E563459-9A3E-464E-8C6F-02BEA3A1AAF2}" destId="{ED488AD1-3896-4536-A7B3-0610A26C4823}" srcOrd="3" destOrd="0" parTransId="{613D8CE2-342B-462E-B4F4-3DA044EEFE74}" sibTransId="{D5F91315-CF29-46DE-9F0A-7151A24EA921}"/>
    <dgm:cxn modelId="{123CDB06-8506-4495-BCA8-9F88AB5C4339}" type="presOf" srcId="{CBBB638D-7E43-441A-8585-BA4EB637A3BC}" destId="{D068A1F4-BF19-46B6-A4E0-B54FB5AE0B81}" srcOrd="0" destOrd="0" presId="urn:microsoft.com/office/officeart/2005/8/layout/lProcess2"/>
    <dgm:cxn modelId="{A826EB5A-E847-4FCB-8DB8-1B4E676B8990}" type="presOf" srcId="{B9B82553-E4A7-42EA-8CFD-50DC251EE5E0}" destId="{BA9B270C-87C2-47FF-8C91-60A5DDAA58D6}" srcOrd="0" destOrd="0" presId="urn:microsoft.com/office/officeart/2005/8/layout/lProcess2"/>
    <dgm:cxn modelId="{5CC4BAC6-A9E0-43A5-8520-A12015EDB28E}" type="presOf" srcId="{A155DF5A-35A4-4D38-9FA9-DA344EE062FF}" destId="{48186F28-1D90-4A50-9EAF-F08A4AFF2834}" srcOrd="1" destOrd="0" presId="urn:microsoft.com/office/officeart/2005/8/layout/lProcess2"/>
    <dgm:cxn modelId="{80960E4F-6CAB-4F96-9605-EB0A0EB70B3D}" type="presOf" srcId="{253F0750-5F5F-4626-A65A-E0EF11B2A26B}" destId="{F2F3D01D-EB56-4F7E-A920-5C5ADB4063F2}" srcOrd="0" destOrd="0" presId="urn:microsoft.com/office/officeart/2005/8/layout/lProcess2"/>
    <dgm:cxn modelId="{8C4A6536-A8CF-4BF4-A530-DC344CF48D50}" srcId="{79D25D72-E070-432A-9B75-73E6638F23A9}" destId="{CBBB638D-7E43-441A-8585-BA4EB637A3BC}" srcOrd="3" destOrd="0" parTransId="{DEC855C7-DBA9-4BAF-9ECA-883EF7BA07C1}" sibTransId="{D8C90958-BCAA-4D8C-82FD-EDA413458D98}"/>
    <dgm:cxn modelId="{F870A353-0D10-4BF4-BC61-67F119258C2C}" srcId="{E221D225-BD55-41B4-9A96-8CDE34ED39D1}" destId="{0A942BE4-368E-4B8B-8C33-117C2BB7E911}" srcOrd="0" destOrd="0" parTransId="{CC9E01D7-B376-43D1-AC53-61DE29EFADEE}" sibTransId="{6870DF6A-6E52-4185-A188-C0581D3EC0C2}"/>
    <dgm:cxn modelId="{93FE9037-2675-4569-A13F-9CA4D9BF672B}" type="presOf" srcId="{ABEC2C55-8094-4687-B716-348159840FE7}" destId="{692352D4-3975-484A-BC8F-AB20A5D03536}" srcOrd="0" destOrd="0" presId="urn:microsoft.com/office/officeart/2005/8/layout/lProcess2"/>
    <dgm:cxn modelId="{C381C66C-2D34-4B72-9873-8221C6319905}" type="presOf" srcId="{0A942BE4-368E-4B8B-8C33-117C2BB7E911}" destId="{A06EC06C-592C-43C8-81AD-E2F16E04447C}" srcOrd="0" destOrd="0" presId="urn:microsoft.com/office/officeart/2005/8/layout/lProcess2"/>
    <dgm:cxn modelId="{04E2B7E2-3641-49E1-8597-3D928BEECF30}" srcId="{1E563459-9A3E-464E-8C6F-02BEA3A1AAF2}" destId="{9FF98FA2-A13E-4F14-BA0D-61921C3EE590}" srcOrd="4" destOrd="0" parTransId="{71C7C743-4B95-4F45-AE38-A62A8496043C}" sibTransId="{E4A01506-B196-4EF1-BF31-3613F679D344}"/>
    <dgm:cxn modelId="{85983258-B410-4FBD-BBAC-DA1BF7B62AD6}" type="presOf" srcId="{0DE2727D-E616-4344-BB0F-1D0D3CC8C526}" destId="{031BE82A-0CD7-4CE3-A412-5E147E3910B4}" srcOrd="0" destOrd="0" presId="urn:microsoft.com/office/officeart/2005/8/layout/lProcess2"/>
    <dgm:cxn modelId="{1B629AD4-3178-4C09-8E16-B08A9EBD18D6}" srcId="{A155DF5A-35A4-4D38-9FA9-DA344EE062FF}" destId="{B3544937-B83E-4CF3-8B8B-8D654619ACC0}" srcOrd="4" destOrd="0" parTransId="{942A2500-5DC5-4579-BD96-B9DB0041CCAB}" sibTransId="{4CF2887D-DD66-4787-870E-2BD64190DAA8}"/>
    <dgm:cxn modelId="{55AEC61D-6FC2-4455-A44D-888A1AE32120}" type="presOf" srcId="{A155DF5A-35A4-4D38-9FA9-DA344EE062FF}" destId="{7CBCD41F-D327-440E-9013-56BC1E4391B7}" srcOrd="0" destOrd="0" presId="urn:microsoft.com/office/officeart/2005/8/layout/lProcess2"/>
    <dgm:cxn modelId="{5997D67D-7E36-42CE-87F3-4EFFFE641714}" srcId="{E221D225-BD55-41B4-9A96-8CDE34ED39D1}" destId="{2004E14E-936E-4778-85C1-EC6DB7A899B5}" srcOrd="4" destOrd="0" parTransId="{10EAA294-CFE2-469B-A210-11D1B39A7D67}" sibTransId="{A14BE085-ADBA-4FC7-BD83-02DD1CDB44F6}"/>
    <dgm:cxn modelId="{A07794D9-6825-46BB-ABD6-3D3A5ABDDCD8}" type="presOf" srcId="{2004E14E-936E-4778-85C1-EC6DB7A899B5}" destId="{99E3CB94-3130-4F0D-98CB-15E24EE139F5}" srcOrd="0" destOrd="0" presId="urn:microsoft.com/office/officeart/2005/8/layout/lProcess2"/>
    <dgm:cxn modelId="{CEBF2B53-C707-4C54-9C9E-F32EF76ADC6D}" type="presOf" srcId="{AB2D1758-BDE4-45C9-A320-E89016D6300C}" destId="{32D33613-241A-402A-BE8C-DB807A551F41}" srcOrd="0" destOrd="0" presId="urn:microsoft.com/office/officeart/2005/8/layout/lProcess2"/>
    <dgm:cxn modelId="{E962FB5C-6F04-4662-A109-5411B5DD24B7}" srcId="{1E563459-9A3E-464E-8C6F-02BEA3A1AAF2}" destId="{738FBA60-B6DD-4C4D-97EF-A775C2667328}" srcOrd="1" destOrd="0" parTransId="{EEFC1679-21A3-4D52-850A-ABFD97440B86}" sibTransId="{8D9B5775-DD9F-43BC-AB35-7D66EA159BC9}"/>
    <dgm:cxn modelId="{78869E00-508A-4124-AA9A-C3B672BF501E}" srcId="{79D25D72-E070-432A-9B75-73E6638F23A9}" destId="{A155DF5A-35A4-4D38-9FA9-DA344EE062FF}" srcOrd="2" destOrd="0" parTransId="{AAFAF761-5D56-46F6-9D20-787DF852B279}" sibTransId="{72B79A73-CF8F-463E-8728-A5235B18E8AA}"/>
    <dgm:cxn modelId="{86E58566-7AA7-4E04-BA7B-078BE84292EA}" srcId="{1E563459-9A3E-464E-8C6F-02BEA3A1AAF2}" destId="{32FDFDF7-DF36-4681-B0E0-09765F4BC6CC}" srcOrd="2" destOrd="0" parTransId="{3CE418E8-3945-41C0-B911-F1C5CC4CE020}" sibTransId="{A7039333-E4DD-41CF-8466-EC6CC0D34EDC}"/>
    <dgm:cxn modelId="{E370C8C5-4D04-4CB3-B03F-DC3E63A4D635}" srcId="{1E563459-9A3E-464E-8C6F-02BEA3A1AAF2}" destId="{68131E9F-5041-4B20-87FE-4BC087272D2B}" srcOrd="5" destOrd="0" parTransId="{FC626762-FD80-4B2C-9776-38FAD426CD53}" sibTransId="{AAF33819-0043-433E-A970-C9DE70BD21E4}"/>
    <dgm:cxn modelId="{F59F8818-8E74-4D5B-93B3-5D7CC6EA944E}" srcId="{79D25D72-E070-432A-9B75-73E6638F23A9}" destId="{1E563459-9A3E-464E-8C6F-02BEA3A1AAF2}" srcOrd="0" destOrd="0" parTransId="{C497A58E-C943-45E0-8F28-F58E4285B160}" sibTransId="{2ED543DB-DB6D-41C6-BC34-A5680CD1D1FF}"/>
    <dgm:cxn modelId="{5326512E-FB30-4B3F-B2AA-7C67DF1B5BC6}" srcId="{E221D225-BD55-41B4-9A96-8CDE34ED39D1}" destId="{F333EE6F-D71F-446B-B837-6D7FBBA36AC1}" srcOrd="2" destOrd="0" parTransId="{BAC7F4C6-B4F2-4A49-B369-663B175FB1BB}" sibTransId="{E213B720-7983-4959-92D7-A47A1E5A5DF3}"/>
    <dgm:cxn modelId="{FA308DC4-82C5-47D4-951A-B70913894285}" srcId="{CBBB638D-7E43-441A-8585-BA4EB637A3BC}" destId="{ABEC2C55-8094-4687-B716-348159840FE7}" srcOrd="2" destOrd="0" parTransId="{30EE17FB-0EF0-4662-9684-06C11CA0FD19}" sibTransId="{A32B5662-A6F6-4EFD-A3AA-7FEEF7F8F6CA}"/>
    <dgm:cxn modelId="{502D1FBD-9DC1-42F5-9616-4E36F8A72C28}" srcId="{A155DF5A-35A4-4D38-9FA9-DA344EE062FF}" destId="{3953D665-CAC3-40D7-9A5A-8D71AAABF563}" srcOrd="0" destOrd="0" parTransId="{235D3B44-FC23-469F-B160-5FD653F43C14}" sibTransId="{D8A61710-A2C0-4092-A16B-2CE7B86ECAE5}"/>
    <dgm:cxn modelId="{C635D256-278A-4223-91C2-A3124FD12848}" srcId="{E221D225-BD55-41B4-9A96-8CDE34ED39D1}" destId="{7A2FA609-10B0-488B-B1C0-EE34F3212474}" srcOrd="3" destOrd="0" parTransId="{BFF96117-2FD8-4E5E-959D-F44275E36FEA}" sibTransId="{FB26481C-1E64-4E8C-AD04-8A6AA6E0AF55}"/>
    <dgm:cxn modelId="{3AD92964-4865-49E4-AB28-FD4AB0F596B3}" type="presOf" srcId="{32FDFDF7-DF36-4681-B0E0-09765F4BC6CC}" destId="{886114F8-E096-4DA1-B4ED-82C053F23885}" srcOrd="0" destOrd="0" presId="urn:microsoft.com/office/officeart/2005/8/layout/lProcess2"/>
    <dgm:cxn modelId="{1518F289-C5EB-4258-BF32-671C2F99E1DB}" type="presOf" srcId="{79D25D72-E070-432A-9B75-73E6638F23A9}" destId="{D746E3A0-C00B-4BE2-B500-06AE2DB084B3}" srcOrd="0" destOrd="0" presId="urn:microsoft.com/office/officeart/2005/8/layout/lProcess2"/>
    <dgm:cxn modelId="{A81C835C-6F50-4EB4-AE07-DE09E087BFD2}" type="presOf" srcId="{738FBA60-B6DD-4C4D-97EF-A775C2667328}" destId="{063F6B9A-3206-41E7-8470-9172501A4CC1}" srcOrd="0" destOrd="0" presId="urn:microsoft.com/office/officeart/2005/8/layout/lProcess2"/>
    <dgm:cxn modelId="{60C20355-D0FD-449A-8C3A-DCF63FB615EB}" srcId="{A155DF5A-35A4-4D38-9FA9-DA344EE062FF}" destId="{088B49E5-48DA-4002-BC0B-236D80FC673D}" srcOrd="2" destOrd="0" parTransId="{DDB195F4-58D1-4339-995E-38475BC327BB}" sibTransId="{E7F16BBD-DC6E-4E44-B4C0-19EEEEA49725}"/>
    <dgm:cxn modelId="{AC5EC52F-DEB6-43D8-9A1C-FD96F0045E87}" type="presOf" srcId="{9FF98FA2-A13E-4F14-BA0D-61921C3EE590}" destId="{C5345761-BD06-4F2A-AF53-4635FDC3750B}" srcOrd="0" destOrd="0" presId="urn:microsoft.com/office/officeart/2005/8/layout/lProcess2"/>
    <dgm:cxn modelId="{62B1C18E-577B-46DE-AC81-71EFDF5E34BC}" type="presOf" srcId="{7A2FA609-10B0-488B-B1C0-EE34F3212474}" destId="{C231ED81-51EB-4ED0-82B2-2105E3093F44}" srcOrd="0" destOrd="0" presId="urn:microsoft.com/office/officeart/2005/8/layout/lProcess2"/>
    <dgm:cxn modelId="{7BAB2570-9749-4871-B4AF-FC96CAE11E2C}" type="presOf" srcId="{B3544937-B83E-4CF3-8B8B-8D654619ACC0}" destId="{23F1027A-4C0C-4362-875A-81409A213A9D}" srcOrd="0" destOrd="0" presId="urn:microsoft.com/office/officeart/2005/8/layout/lProcess2"/>
    <dgm:cxn modelId="{2B6EC555-AAEB-4BF0-980A-4D6866D68482}" type="presOf" srcId="{ED488AD1-3896-4536-A7B3-0610A26C4823}" destId="{F4EB68D4-F82E-4464-BF05-1D9842258AD6}" srcOrd="0" destOrd="0" presId="urn:microsoft.com/office/officeart/2005/8/layout/lProcess2"/>
    <dgm:cxn modelId="{7D9DCB6E-BA56-49EB-B513-F0F888C80938}" type="presOf" srcId="{CBBB638D-7E43-441A-8585-BA4EB637A3BC}" destId="{0D03AB4B-3CAE-430A-AF03-1CAD6C3D70FF}" srcOrd="1" destOrd="0" presId="urn:microsoft.com/office/officeart/2005/8/layout/lProcess2"/>
    <dgm:cxn modelId="{0F9961E0-FBCE-435D-9F60-8E15672929D9}" type="presOf" srcId="{68131E9F-5041-4B20-87FE-4BC087272D2B}" destId="{ED67BE51-3073-4E40-B580-A5A3CE77B6C1}" srcOrd="0" destOrd="0" presId="urn:microsoft.com/office/officeart/2005/8/layout/lProcess2"/>
    <dgm:cxn modelId="{FDC41739-10FD-430F-8F3C-915B763B79E2}" type="presOf" srcId="{BB937167-D710-40BD-9921-8D0A510CE4A5}" destId="{634E3C2D-1A4A-40C3-84AF-DF2F905AA3C8}" srcOrd="0" destOrd="0" presId="urn:microsoft.com/office/officeart/2005/8/layout/lProcess2"/>
    <dgm:cxn modelId="{064F2861-1B10-49D8-84FC-F5D2028F8134}" type="presOf" srcId="{3953D665-CAC3-40D7-9A5A-8D71AAABF563}" destId="{FD94FCBD-E201-4AB8-8D6A-31549E5A828D}" srcOrd="0" destOrd="0" presId="urn:microsoft.com/office/officeart/2005/8/layout/lProcess2"/>
    <dgm:cxn modelId="{469E6810-39AC-48D9-9107-C0C3CCAC4A6F}" srcId="{E221D225-BD55-41B4-9A96-8CDE34ED39D1}" destId="{05E47331-F842-4426-8933-E0D6CB27939A}" srcOrd="1" destOrd="0" parTransId="{3BD59014-1FEB-4A7D-BA89-A20F839842C4}" sibTransId="{3D6205ED-A3D9-40DA-9C00-36D4080FA727}"/>
    <dgm:cxn modelId="{528DFC71-384E-41DB-8DCC-7E945A3C3555}" type="presOf" srcId="{E221D225-BD55-41B4-9A96-8CDE34ED39D1}" destId="{21F94726-10F6-4C71-86E0-B48D964350BB}" srcOrd="1" destOrd="0" presId="urn:microsoft.com/office/officeart/2005/8/layout/lProcess2"/>
    <dgm:cxn modelId="{C7E45FA0-A4FC-4F7C-8351-878BC06DD1D0}" srcId="{CBBB638D-7E43-441A-8585-BA4EB637A3BC}" destId="{AB2D1758-BDE4-45C9-A320-E89016D6300C}" srcOrd="0" destOrd="0" parTransId="{18C67542-6921-4ABB-A56C-DC5F7AD54527}" sibTransId="{0890BEF9-83ED-4CA7-9D2B-814CE3B89A8E}"/>
    <dgm:cxn modelId="{028D2971-B2F1-42CB-9AA7-3D4299BD6F52}" type="presOf" srcId="{94CCB787-40E9-42EA-AF6D-124B526A9879}" destId="{96D0752D-A20B-43A1-8C0A-6226443D9A6D}" srcOrd="0" destOrd="0" presId="urn:microsoft.com/office/officeart/2005/8/layout/lProcess2"/>
    <dgm:cxn modelId="{0B547AFE-1A36-48D6-A8AD-6A60B2968464}" srcId="{1E563459-9A3E-464E-8C6F-02BEA3A1AAF2}" destId="{253F0750-5F5F-4626-A65A-E0EF11B2A26B}" srcOrd="0" destOrd="0" parTransId="{402B1FF4-1F6E-4AA5-BAF6-EB52D3D2CE3A}" sibTransId="{52457457-1D13-4D65-9D28-BDAC90219058}"/>
    <dgm:cxn modelId="{87E276AD-F827-4786-A211-4A38F1958444}" srcId="{A155DF5A-35A4-4D38-9FA9-DA344EE062FF}" destId="{BB937167-D710-40BD-9921-8D0A510CE4A5}" srcOrd="1" destOrd="0" parTransId="{63CA03BF-628E-4F2F-8762-BAFB4D88661A}" sibTransId="{07F9BE36-19F3-461F-8C45-14EB9AFD6DBC}"/>
    <dgm:cxn modelId="{EC5A497B-415B-4B29-BD12-BD7F34435CEE}" srcId="{CBBB638D-7E43-441A-8585-BA4EB637A3BC}" destId="{94CCB787-40E9-42EA-AF6D-124B526A9879}" srcOrd="1" destOrd="0" parTransId="{EF4F1498-CB57-4B74-8DD1-9DD814AFAB66}" sibTransId="{F8EC58E5-14FC-42A2-9717-7F97049EF95E}"/>
    <dgm:cxn modelId="{C63C1D63-8A38-4F4A-A22B-46E4E3DC73E6}" type="presOf" srcId="{088B49E5-48DA-4002-BC0B-236D80FC673D}" destId="{1E48A5DC-3AA2-4FA7-AE95-F3BC6642F99F}" srcOrd="0" destOrd="0" presId="urn:microsoft.com/office/officeart/2005/8/layout/lProcess2"/>
    <dgm:cxn modelId="{E1B330C9-77E3-4AA8-8982-1ADA83C605DD}" type="presOf" srcId="{1E563459-9A3E-464E-8C6F-02BEA3A1AAF2}" destId="{91BDB04E-AD37-4F1E-93E6-8D510008E729}" srcOrd="0" destOrd="0" presId="urn:microsoft.com/office/officeart/2005/8/layout/lProcess2"/>
    <dgm:cxn modelId="{A780D66E-2F47-4D59-A825-EA08A8DDD74C}" type="presParOf" srcId="{D746E3A0-C00B-4BE2-B500-06AE2DB084B3}" destId="{BBCEE338-0180-4A33-881C-50973BE96834}" srcOrd="0" destOrd="0" presId="urn:microsoft.com/office/officeart/2005/8/layout/lProcess2"/>
    <dgm:cxn modelId="{8517E03B-5345-4E0C-BDED-77FD3FED8487}" type="presParOf" srcId="{BBCEE338-0180-4A33-881C-50973BE96834}" destId="{91BDB04E-AD37-4F1E-93E6-8D510008E729}" srcOrd="0" destOrd="0" presId="urn:microsoft.com/office/officeart/2005/8/layout/lProcess2"/>
    <dgm:cxn modelId="{A6E20A46-5EAF-4386-A241-B84BEB67BA32}" type="presParOf" srcId="{BBCEE338-0180-4A33-881C-50973BE96834}" destId="{3BF511DD-892B-4619-8C2B-B017B6C30435}" srcOrd="1" destOrd="0" presId="urn:microsoft.com/office/officeart/2005/8/layout/lProcess2"/>
    <dgm:cxn modelId="{8D0739B7-E1DB-4E7C-B6E1-41BB9EFD8B44}" type="presParOf" srcId="{BBCEE338-0180-4A33-881C-50973BE96834}" destId="{E8F3FB44-9090-46F6-9292-B56DDEB08E63}" srcOrd="2" destOrd="0" presId="urn:microsoft.com/office/officeart/2005/8/layout/lProcess2"/>
    <dgm:cxn modelId="{7905735B-3E60-4C9A-B927-29820E3B750C}" type="presParOf" srcId="{E8F3FB44-9090-46F6-9292-B56DDEB08E63}" destId="{0878EB58-B761-4C13-8D3B-81ECDEE7101B}" srcOrd="0" destOrd="0" presId="urn:microsoft.com/office/officeart/2005/8/layout/lProcess2"/>
    <dgm:cxn modelId="{32D362D2-2EA3-41DD-922A-63C0A0F2F266}" type="presParOf" srcId="{0878EB58-B761-4C13-8D3B-81ECDEE7101B}" destId="{F2F3D01D-EB56-4F7E-A920-5C5ADB4063F2}" srcOrd="0" destOrd="0" presId="urn:microsoft.com/office/officeart/2005/8/layout/lProcess2"/>
    <dgm:cxn modelId="{ADAC8C7C-F66F-4208-9532-6013951A2785}" type="presParOf" srcId="{0878EB58-B761-4C13-8D3B-81ECDEE7101B}" destId="{06D6436E-E9EA-4BB1-8766-79D8198E6FC1}" srcOrd="1" destOrd="0" presId="urn:microsoft.com/office/officeart/2005/8/layout/lProcess2"/>
    <dgm:cxn modelId="{48E2E932-33E5-4009-BFC7-7F29013E2734}" type="presParOf" srcId="{0878EB58-B761-4C13-8D3B-81ECDEE7101B}" destId="{063F6B9A-3206-41E7-8470-9172501A4CC1}" srcOrd="2" destOrd="0" presId="urn:microsoft.com/office/officeart/2005/8/layout/lProcess2"/>
    <dgm:cxn modelId="{54D7BF6F-5158-4C87-953C-4648B2DA4E40}" type="presParOf" srcId="{0878EB58-B761-4C13-8D3B-81ECDEE7101B}" destId="{37747DFE-A86A-4976-8C6D-15DB24EB4478}" srcOrd="3" destOrd="0" presId="urn:microsoft.com/office/officeart/2005/8/layout/lProcess2"/>
    <dgm:cxn modelId="{A96C5727-3DB2-4986-9B43-9CC008A94D4E}" type="presParOf" srcId="{0878EB58-B761-4C13-8D3B-81ECDEE7101B}" destId="{886114F8-E096-4DA1-B4ED-82C053F23885}" srcOrd="4" destOrd="0" presId="urn:microsoft.com/office/officeart/2005/8/layout/lProcess2"/>
    <dgm:cxn modelId="{11B2BCB0-8F73-49C7-9901-AE0892DC9ADE}" type="presParOf" srcId="{0878EB58-B761-4C13-8D3B-81ECDEE7101B}" destId="{45F840E8-1CB2-40A6-AF1A-C46E00584F90}" srcOrd="5" destOrd="0" presId="urn:microsoft.com/office/officeart/2005/8/layout/lProcess2"/>
    <dgm:cxn modelId="{DACDF62F-4CCD-4F1E-92D8-87D3E820631E}" type="presParOf" srcId="{0878EB58-B761-4C13-8D3B-81ECDEE7101B}" destId="{F4EB68D4-F82E-4464-BF05-1D9842258AD6}" srcOrd="6" destOrd="0" presId="urn:microsoft.com/office/officeart/2005/8/layout/lProcess2"/>
    <dgm:cxn modelId="{CBDD8B3C-BA66-4DEB-9534-C2F83929E836}" type="presParOf" srcId="{0878EB58-B761-4C13-8D3B-81ECDEE7101B}" destId="{FE94E36E-2B99-46A1-AF72-660104F895E4}" srcOrd="7" destOrd="0" presId="urn:microsoft.com/office/officeart/2005/8/layout/lProcess2"/>
    <dgm:cxn modelId="{4DF5AC45-8858-4690-A63A-BEAE426F14DD}" type="presParOf" srcId="{0878EB58-B761-4C13-8D3B-81ECDEE7101B}" destId="{C5345761-BD06-4F2A-AF53-4635FDC3750B}" srcOrd="8" destOrd="0" presId="urn:microsoft.com/office/officeart/2005/8/layout/lProcess2"/>
    <dgm:cxn modelId="{A596BB6E-E728-4986-B43F-573DA185FB7D}" type="presParOf" srcId="{0878EB58-B761-4C13-8D3B-81ECDEE7101B}" destId="{17964E03-F0E0-4D20-8F02-C17964DD3C91}" srcOrd="9" destOrd="0" presId="urn:microsoft.com/office/officeart/2005/8/layout/lProcess2"/>
    <dgm:cxn modelId="{D13B8B10-379D-49B7-93B4-7F34E81B68EE}" type="presParOf" srcId="{0878EB58-B761-4C13-8D3B-81ECDEE7101B}" destId="{ED67BE51-3073-4E40-B580-A5A3CE77B6C1}" srcOrd="10" destOrd="0" presId="urn:microsoft.com/office/officeart/2005/8/layout/lProcess2"/>
    <dgm:cxn modelId="{B54ABEDE-63EF-4DEB-A487-151B0A8FB480}" type="presParOf" srcId="{D746E3A0-C00B-4BE2-B500-06AE2DB084B3}" destId="{12590C7C-E9CA-4AC4-A0E5-FBAFFC465E24}" srcOrd="1" destOrd="0" presId="urn:microsoft.com/office/officeart/2005/8/layout/lProcess2"/>
    <dgm:cxn modelId="{FE41DA81-F71F-4403-8D2D-288019B8207E}" type="presParOf" srcId="{D746E3A0-C00B-4BE2-B500-06AE2DB084B3}" destId="{BF4A74F9-D7D6-4E3E-AB31-B03C466F7C02}" srcOrd="2" destOrd="0" presId="urn:microsoft.com/office/officeart/2005/8/layout/lProcess2"/>
    <dgm:cxn modelId="{09A6C69C-BD54-4585-A499-9CCF81ACCF93}" type="presParOf" srcId="{BF4A74F9-D7D6-4E3E-AB31-B03C466F7C02}" destId="{0AE48D73-490D-40CD-BFCD-CC9C7243C3A4}" srcOrd="0" destOrd="0" presId="urn:microsoft.com/office/officeart/2005/8/layout/lProcess2"/>
    <dgm:cxn modelId="{B8371CD9-984F-4F19-8A32-CD2408C8895E}" type="presParOf" srcId="{BF4A74F9-D7D6-4E3E-AB31-B03C466F7C02}" destId="{21F94726-10F6-4C71-86E0-B48D964350BB}" srcOrd="1" destOrd="0" presId="urn:microsoft.com/office/officeart/2005/8/layout/lProcess2"/>
    <dgm:cxn modelId="{C778469C-CC66-4468-88A7-E7549240D878}" type="presParOf" srcId="{BF4A74F9-D7D6-4E3E-AB31-B03C466F7C02}" destId="{9E3A2312-3928-4517-808B-1ACA9DD1301A}" srcOrd="2" destOrd="0" presId="urn:microsoft.com/office/officeart/2005/8/layout/lProcess2"/>
    <dgm:cxn modelId="{6A8F8A69-0649-4DED-9B16-36C42BABA337}" type="presParOf" srcId="{9E3A2312-3928-4517-808B-1ACA9DD1301A}" destId="{6AC6EB62-4F3B-4BF2-8BD2-A0F3827FE140}" srcOrd="0" destOrd="0" presId="urn:microsoft.com/office/officeart/2005/8/layout/lProcess2"/>
    <dgm:cxn modelId="{740A45A8-E875-40A9-9789-63F5E60D357F}" type="presParOf" srcId="{6AC6EB62-4F3B-4BF2-8BD2-A0F3827FE140}" destId="{A06EC06C-592C-43C8-81AD-E2F16E04447C}" srcOrd="0" destOrd="0" presId="urn:microsoft.com/office/officeart/2005/8/layout/lProcess2"/>
    <dgm:cxn modelId="{35682C43-2DD5-47D2-9538-246C2B2FFD8B}" type="presParOf" srcId="{6AC6EB62-4F3B-4BF2-8BD2-A0F3827FE140}" destId="{EC27852D-2858-49F6-A2F1-1A3B4EA4B770}" srcOrd="1" destOrd="0" presId="urn:microsoft.com/office/officeart/2005/8/layout/lProcess2"/>
    <dgm:cxn modelId="{A5909AD2-4D23-43EA-8F40-DBF3B1DC2895}" type="presParOf" srcId="{6AC6EB62-4F3B-4BF2-8BD2-A0F3827FE140}" destId="{37531B97-0EB8-44C4-A015-81AA8BD837CD}" srcOrd="2" destOrd="0" presId="urn:microsoft.com/office/officeart/2005/8/layout/lProcess2"/>
    <dgm:cxn modelId="{DFF0DD21-02F6-4228-9813-7202BB56FC79}" type="presParOf" srcId="{6AC6EB62-4F3B-4BF2-8BD2-A0F3827FE140}" destId="{C2A15135-BBB3-4C0F-9E71-E23172767962}" srcOrd="3" destOrd="0" presId="urn:microsoft.com/office/officeart/2005/8/layout/lProcess2"/>
    <dgm:cxn modelId="{58ED4026-996E-4B3F-BE40-121ABCAC489E}" type="presParOf" srcId="{6AC6EB62-4F3B-4BF2-8BD2-A0F3827FE140}" destId="{89F12F76-D8FA-42CF-B32A-B5A1D18C5ED6}" srcOrd="4" destOrd="0" presId="urn:microsoft.com/office/officeart/2005/8/layout/lProcess2"/>
    <dgm:cxn modelId="{1C1CAC79-4209-4BBD-90D3-96A6D1B4E470}" type="presParOf" srcId="{6AC6EB62-4F3B-4BF2-8BD2-A0F3827FE140}" destId="{A43D6E21-D724-485F-BE30-F963C0FE967C}" srcOrd="5" destOrd="0" presId="urn:microsoft.com/office/officeart/2005/8/layout/lProcess2"/>
    <dgm:cxn modelId="{EF3D645F-EB4A-4BC7-82CE-76B0A9A48D12}" type="presParOf" srcId="{6AC6EB62-4F3B-4BF2-8BD2-A0F3827FE140}" destId="{C231ED81-51EB-4ED0-82B2-2105E3093F44}" srcOrd="6" destOrd="0" presId="urn:microsoft.com/office/officeart/2005/8/layout/lProcess2"/>
    <dgm:cxn modelId="{5BDA240E-FD5F-4CD4-B0CD-F564458319D1}" type="presParOf" srcId="{6AC6EB62-4F3B-4BF2-8BD2-A0F3827FE140}" destId="{BBD7E9E6-82CF-4C12-8793-DE2465ACA785}" srcOrd="7" destOrd="0" presId="urn:microsoft.com/office/officeart/2005/8/layout/lProcess2"/>
    <dgm:cxn modelId="{250F9B10-AF8C-4F9D-86BB-2450DEEC5727}" type="presParOf" srcId="{6AC6EB62-4F3B-4BF2-8BD2-A0F3827FE140}" destId="{99E3CB94-3130-4F0D-98CB-15E24EE139F5}" srcOrd="8" destOrd="0" presId="urn:microsoft.com/office/officeart/2005/8/layout/lProcess2"/>
    <dgm:cxn modelId="{7505CDAB-87FD-45B2-8624-30015574DB1E}" type="presParOf" srcId="{D746E3A0-C00B-4BE2-B500-06AE2DB084B3}" destId="{979ACCE3-BC0A-4F8A-99F0-97089B589AB6}" srcOrd="3" destOrd="0" presId="urn:microsoft.com/office/officeart/2005/8/layout/lProcess2"/>
    <dgm:cxn modelId="{447F8917-8719-4D45-9E6E-6865A02D2ECD}" type="presParOf" srcId="{D746E3A0-C00B-4BE2-B500-06AE2DB084B3}" destId="{1872D644-B657-45E4-BBAA-4D2F3C047C21}" srcOrd="4" destOrd="0" presId="urn:microsoft.com/office/officeart/2005/8/layout/lProcess2"/>
    <dgm:cxn modelId="{E2DF5026-AC35-4ADF-925D-9FB482BE4731}" type="presParOf" srcId="{1872D644-B657-45E4-BBAA-4D2F3C047C21}" destId="{7CBCD41F-D327-440E-9013-56BC1E4391B7}" srcOrd="0" destOrd="0" presId="urn:microsoft.com/office/officeart/2005/8/layout/lProcess2"/>
    <dgm:cxn modelId="{8064A7DD-91E5-4FAD-B2BF-35C8CFF4344B}" type="presParOf" srcId="{1872D644-B657-45E4-BBAA-4D2F3C047C21}" destId="{48186F28-1D90-4A50-9EAF-F08A4AFF2834}" srcOrd="1" destOrd="0" presId="urn:microsoft.com/office/officeart/2005/8/layout/lProcess2"/>
    <dgm:cxn modelId="{03C1B89C-3EEB-45FD-9DAE-112D220E1733}" type="presParOf" srcId="{1872D644-B657-45E4-BBAA-4D2F3C047C21}" destId="{EF529D7C-8ECA-4996-840C-E273DFCAF6E9}" srcOrd="2" destOrd="0" presId="urn:microsoft.com/office/officeart/2005/8/layout/lProcess2"/>
    <dgm:cxn modelId="{37B6B50F-D06E-4E6E-982C-AB5204C833C4}" type="presParOf" srcId="{EF529D7C-8ECA-4996-840C-E273DFCAF6E9}" destId="{60C8422F-4876-4B7F-AE36-F68E5CE64FD3}" srcOrd="0" destOrd="0" presId="urn:microsoft.com/office/officeart/2005/8/layout/lProcess2"/>
    <dgm:cxn modelId="{909FF5D6-BEA4-44F0-B43C-22E4BAFC04E2}" type="presParOf" srcId="{60C8422F-4876-4B7F-AE36-F68E5CE64FD3}" destId="{FD94FCBD-E201-4AB8-8D6A-31549E5A828D}" srcOrd="0" destOrd="0" presId="urn:microsoft.com/office/officeart/2005/8/layout/lProcess2"/>
    <dgm:cxn modelId="{8A45CD7D-9C33-485A-BED6-9C7EFD252823}" type="presParOf" srcId="{60C8422F-4876-4B7F-AE36-F68E5CE64FD3}" destId="{52013937-7B17-4F56-AFAB-403371AD3FE9}" srcOrd="1" destOrd="0" presId="urn:microsoft.com/office/officeart/2005/8/layout/lProcess2"/>
    <dgm:cxn modelId="{A588BA21-48D1-4097-9A1B-DF591D29DDF1}" type="presParOf" srcId="{60C8422F-4876-4B7F-AE36-F68E5CE64FD3}" destId="{634E3C2D-1A4A-40C3-84AF-DF2F905AA3C8}" srcOrd="2" destOrd="0" presId="urn:microsoft.com/office/officeart/2005/8/layout/lProcess2"/>
    <dgm:cxn modelId="{5693175C-5E3C-4FDA-A034-1AE8583745AE}" type="presParOf" srcId="{60C8422F-4876-4B7F-AE36-F68E5CE64FD3}" destId="{AEA2D1A5-1150-4159-963B-F8AA732BA76B}" srcOrd="3" destOrd="0" presId="urn:microsoft.com/office/officeart/2005/8/layout/lProcess2"/>
    <dgm:cxn modelId="{A23DFFA6-6DCE-493B-BA1E-2F13F2ED97A2}" type="presParOf" srcId="{60C8422F-4876-4B7F-AE36-F68E5CE64FD3}" destId="{1E48A5DC-3AA2-4FA7-AE95-F3BC6642F99F}" srcOrd="4" destOrd="0" presId="urn:microsoft.com/office/officeart/2005/8/layout/lProcess2"/>
    <dgm:cxn modelId="{9A4FBCA6-46C5-46CF-B24C-BA9C2043FCFF}" type="presParOf" srcId="{60C8422F-4876-4B7F-AE36-F68E5CE64FD3}" destId="{9EF5383E-D001-47C1-A765-5AF6CB037467}" srcOrd="5" destOrd="0" presId="urn:microsoft.com/office/officeart/2005/8/layout/lProcess2"/>
    <dgm:cxn modelId="{CAA69C49-9827-4E0F-8CBD-686FC87851A8}" type="presParOf" srcId="{60C8422F-4876-4B7F-AE36-F68E5CE64FD3}" destId="{BA9B270C-87C2-47FF-8C91-60A5DDAA58D6}" srcOrd="6" destOrd="0" presId="urn:microsoft.com/office/officeart/2005/8/layout/lProcess2"/>
    <dgm:cxn modelId="{3E9F13B9-CE75-4D2D-B14F-878932E69E6A}" type="presParOf" srcId="{60C8422F-4876-4B7F-AE36-F68E5CE64FD3}" destId="{9C544633-05E2-412A-9C2E-49B01101B743}" srcOrd="7" destOrd="0" presId="urn:microsoft.com/office/officeart/2005/8/layout/lProcess2"/>
    <dgm:cxn modelId="{CB6BE572-0A08-45C9-AC67-7F945AD81F28}" type="presParOf" srcId="{60C8422F-4876-4B7F-AE36-F68E5CE64FD3}" destId="{23F1027A-4C0C-4362-875A-81409A213A9D}" srcOrd="8" destOrd="0" presId="urn:microsoft.com/office/officeart/2005/8/layout/lProcess2"/>
    <dgm:cxn modelId="{66BA6D98-0B2D-4CC4-B046-4C1B74F9E86B}" type="presParOf" srcId="{D746E3A0-C00B-4BE2-B500-06AE2DB084B3}" destId="{CE27AD72-5EF7-47E7-9E40-E2FBEBEA7757}" srcOrd="5" destOrd="0" presId="urn:microsoft.com/office/officeart/2005/8/layout/lProcess2"/>
    <dgm:cxn modelId="{F9D96A82-8B52-4D2B-BE7C-176B209671F5}" type="presParOf" srcId="{D746E3A0-C00B-4BE2-B500-06AE2DB084B3}" destId="{FC98A0AA-63A2-4F34-874B-484EC41ED40C}" srcOrd="6" destOrd="0" presId="urn:microsoft.com/office/officeart/2005/8/layout/lProcess2"/>
    <dgm:cxn modelId="{A29C5FBA-9244-49E2-9A2B-29E38AB45AFC}" type="presParOf" srcId="{FC98A0AA-63A2-4F34-874B-484EC41ED40C}" destId="{D068A1F4-BF19-46B6-A4E0-B54FB5AE0B81}" srcOrd="0" destOrd="0" presId="urn:microsoft.com/office/officeart/2005/8/layout/lProcess2"/>
    <dgm:cxn modelId="{7C249D32-F4E5-4F39-A7C3-13435A6718A5}" type="presParOf" srcId="{FC98A0AA-63A2-4F34-874B-484EC41ED40C}" destId="{0D03AB4B-3CAE-430A-AF03-1CAD6C3D70FF}" srcOrd="1" destOrd="0" presId="urn:microsoft.com/office/officeart/2005/8/layout/lProcess2"/>
    <dgm:cxn modelId="{D9398BEF-2D33-4D66-B13B-8900F00DC804}" type="presParOf" srcId="{FC98A0AA-63A2-4F34-874B-484EC41ED40C}" destId="{6D419E23-07E6-4AB2-ACAE-B2D499F10A8B}" srcOrd="2" destOrd="0" presId="urn:microsoft.com/office/officeart/2005/8/layout/lProcess2"/>
    <dgm:cxn modelId="{9D4AD18B-20CE-49C1-A02F-95C9B4553446}" type="presParOf" srcId="{6D419E23-07E6-4AB2-ACAE-B2D499F10A8B}" destId="{619AA921-674B-409A-B34C-951D5714A0E2}" srcOrd="0" destOrd="0" presId="urn:microsoft.com/office/officeart/2005/8/layout/lProcess2"/>
    <dgm:cxn modelId="{B45AD0A4-DC85-4054-A47F-A0E26B23F88D}" type="presParOf" srcId="{619AA921-674B-409A-B34C-951D5714A0E2}" destId="{32D33613-241A-402A-BE8C-DB807A551F41}" srcOrd="0" destOrd="0" presId="urn:microsoft.com/office/officeart/2005/8/layout/lProcess2"/>
    <dgm:cxn modelId="{4C4E2B7D-58C0-47A1-BFA2-DEF010DD9D44}" type="presParOf" srcId="{619AA921-674B-409A-B34C-951D5714A0E2}" destId="{EF5F3252-EB41-49F4-A352-4977B3B62A0B}" srcOrd="1" destOrd="0" presId="urn:microsoft.com/office/officeart/2005/8/layout/lProcess2"/>
    <dgm:cxn modelId="{52C2207C-725E-4FE5-91E7-E216E7398C35}" type="presParOf" srcId="{619AA921-674B-409A-B34C-951D5714A0E2}" destId="{96D0752D-A20B-43A1-8C0A-6226443D9A6D}" srcOrd="2" destOrd="0" presId="urn:microsoft.com/office/officeart/2005/8/layout/lProcess2"/>
    <dgm:cxn modelId="{BF944290-2243-4B3F-A615-8FA766D7FE0C}" type="presParOf" srcId="{619AA921-674B-409A-B34C-951D5714A0E2}" destId="{CB788667-29F0-4B27-A84C-6278F86D3FB6}" srcOrd="3" destOrd="0" presId="urn:microsoft.com/office/officeart/2005/8/layout/lProcess2"/>
    <dgm:cxn modelId="{F1DF1490-7A20-4032-ABD3-A0CAA88FF54E}" type="presParOf" srcId="{619AA921-674B-409A-B34C-951D5714A0E2}" destId="{692352D4-3975-484A-BC8F-AB20A5D03536}" srcOrd="4" destOrd="0" presId="urn:microsoft.com/office/officeart/2005/8/layout/lProcess2"/>
    <dgm:cxn modelId="{B92F47CD-BA1B-457C-9EF7-22F791E912D7}" type="presParOf" srcId="{619AA921-674B-409A-B34C-951D5714A0E2}" destId="{5AE42349-E61C-4106-BAE8-CC0A06268019}" srcOrd="5" destOrd="0" presId="urn:microsoft.com/office/officeart/2005/8/layout/lProcess2"/>
    <dgm:cxn modelId="{9C30DCEA-44C8-42A1-A33B-8C6D6B5C292D}" type="presParOf" srcId="{619AA921-674B-409A-B34C-951D5714A0E2}" destId="{031BE82A-0CD7-4CE3-A412-5E147E3910B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0B2B8-0613-49C5-A298-1FEF243F7D90}">
      <dsp:nvSpPr>
        <dsp:cNvPr id="0" name=""/>
        <dsp:cNvSpPr/>
      </dsp:nvSpPr>
      <dsp:spPr>
        <a:xfrm rot="5400000">
          <a:off x="5583240" y="-2231115"/>
          <a:ext cx="1013334" cy="57316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Заетост и трудова мобилност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Образование и учене през целия живот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Социално включване</a:t>
          </a:r>
          <a:endParaRPr lang="bg-BG" sz="1600" kern="1200" dirty="0"/>
        </a:p>
      </dsp:txBody>
      <dsp:txXfrm rot="-5400000">
        <a:off x="3224069" y="177523"/>
        <a:ext cx="5682211" cy="914400"/>
      </dsp:txXfrm>
    </dsp:sp>
    <dsp:sp modelId="{F425FC82-F11F-4847-AF7F-77BE7B65AC32}">
      <dsp:nvSpPr>
        <dsp:cNvPr id="0" name=""/>
        <dsp:cNvSpPr/>
      </dsp:nvSpPr>
      <dsp:spPr>
        <a:xfrm>
          <a:off x="0" y="1389"/>
          <a:ext cx="3224068" cy="12666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Продуктивна заетост за </a:t>
          </a:r>
          <a:r>
            <a:rPr lang="bg-BG" sz="2200" kern="1200" dirty="0" smtClean="0">
              <a:solidFill>
                <a:srgbClr val="FFFF00"/>
              </a:solidFill>
            </a:rPr>
            <a:t>приобщаващ</a:t>
          </a:r>
          <a:r>
            <a:rPr lang="bg-BG" sz="2200" kern="1200" dirty="0" smtClean="0"/>
            <a:t> растеж</a:t>
          </a:r>
          <a:endParaRPr lang="bg-BG" sz="2200" kern="1200" dirty="0"/>
        </a:p>
      </dsp:txBody>
      <dsp:txXfrm>
        <a:off x="61834" y="63223"/>
        <a:ext cx="3100400" cy="1143000"/>
      </dsp:txXfrm>
    </dsp:sp>
    <dsp:sp modelId="{AB51B740-1B31-4742-B583-C75383321A2B}">
      <dsp:nvSpPr>
        <dsp:cNvPr id="0" name=""/>
        <dsp:cNvSpPr/>
      </dsp:nvSpPr>
      <dsp:spPr>
        <a:xfrm rot="5400000">
          <a:off x="5583240" y="-901113"/>
          <a:ext cx="1013334" cy="5731678"/>
        </a:xfrm>
        <a:prstGeom prst="round2SameRect">
          <a:avLst/>
        </a:prstGeom>
        <a:solidFill>
          <a:schemeClr val="accent5">
            <a:tint val="40000"/>
            <a:alpha val="90000"/>
            <a:hueOff val="3846901"/>
            <a:satOff val="-11911"/>
            <a:lumOff val="-13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846901"/>
              <a:satOff val="-11911"/>
              <a:lumOff val="-13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Конкурентоспособност на МСП (всички сектори)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НИРД и иновации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i="1" kern="1200" dirty="0" smtClean="0"/>
            <a:t>Достъп до финансиране (МСП и стартиращи)</a:t>
          </a:r>
          <a:endParaRPr lang="bg-BG" sz="1600" i="1" kern="1200" dirty="0"/>
        </a:p>
      </dsp:txBody>
      <dsp:txXfrm rot="-5400000">
        <a:off x="3224069" y="1507525"/>
        <a:ext cx="5682211" cy="914400"/>
      </dsp:txXfrm>
    </dsp:sp>
    <dsp:sp modelId="{B90BFF6F-B1D5-4485-8ADA-EB3653C720D3}">
      <dsp:nvSpPr>
        <dsp:cNvPr id="0" name=""/>
        <dsp:cNvSpPr/>
      </dsp:nvSpPr>
      <dsp:spPr>
        <a:xfrm>
          <a:off x="0" y="1331391"/>
          <a:ext cx="3224068" cy="1266668"/>
        </a:xfrm>
        <a:prstGeom prst="roundRect">
          <a:avLst/>
        </a:prstGeom>
        <a:solidFill>
          <a:schemeClr val="accent5">
            <a:hueOff val="4120453"/>
            <a:satOff val="-4655"/>
            <a:lumOff val="-5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Иновации и инвестиции за </a:t>
          </a:r>
          <a:r>
            <a:rPr lang="bg-BG" sz="2200" kern="1200" dirty="0" smtClean="0">
              <a:solidFill>
                <a:srgbClr val="FFFF00"/>
              </a:solidFill>
            </a:rPr>
            <a:t>интелигентен</a:t>
          </a:r>
          <a:r>
            <a:rPr lang="bg-BG" sz="2200" kern="1200" dirty="0" smtClean="0"/>
            <a:t> растеж</a:t>
          </a:r>
          <a:endParaRPr lang="bg-BG" sz="2200" kern="1200" dirty="0"/>
        </a:p>
      </dsp:txBody>
      <dsp:txXfrm>
        <a:off x="61834" y="1393225"/>
        <a:ext cx="3100400" cy="1143000"/>
      </dsp:txXfrm>
    </dsp:sp>
    <dsp:sp modelId="{93104336-DB00-4D73-A670-13DB3AAD690C}">
      <dsp:nvSpPr>
        <dsp:cNvPr id="0" name=""/>
        <dsp:cNvSpPr/>
      </dsp:nvSpPr>
      <dsp:spPr>
        <a:xfrm rot="5400000">
          <a:off x="5436123" y="479270"/>
          <a:ext cx="1279852" cy="5738925"/>
        </a:xfrm>
        <a:prstGeom prst="round2SameRect">
          <a:avLst/>
        </a:prstGeom>
        <a:solidFill>
          <a:schemeClr val="accent5">
            <a:tint val="40000"/>
            <a:alpha val="90000"/>
            <a:hueOff val="7693802"/>
            <a:satOff val="-23821"/>
            <a:lumOff val="-277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7693802"/>
              <a:satOff val="-23821"/>
              <a:lumOff val="-2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Нисковъглеродна икономика</a:t>
          </a:r>
          <a:endParaRPr lang="bg-B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Климат и климатични промени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i="0" kern="1200" dirty="0" smtClean="0"/>
            <a:t>Води и отпадъци</a:t>
          </a:r>
          <a:endParaRPr lang="bg-BG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i="0" kern="1200" dirty="0" smtClean="0"/>
            <a:t>Транспорт</a:t>
          </a:r>
          <a:endParaRPr lang="bg-BG" sz="1600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i="0" kern="1200" dirty="0" smtClean="0"/>
            <a:t>Използване и достъп до ИКТ </a:t>
          </a:r>
          <a:endParaRPr lang="bg-BG" sz="1600" i="0" kern="1200" dirty="0"/>
        </a:p>
      </dsp:txBody>
      <dsp:txXfrm rot="-5400000">
        <a:off x="3206587" y="2771284"/>
        <a:ext cx="5676448" cy="1154898"/>
      </dsp:txXfrm>
    </dsp:sp>
    <dsp:sp modelId="{27004C6E-DA3B-4B47-89B5-E014D0CCD367}">
      <dsp:nvSpPr>
        <dsp:cNvPr id="0" name=""/>
        <dsp:cNvSpPr/>
      </dsp:nvSpPr>
      <dsp:spPr>
        <a:xfrm>
          <a:off x="0" y="2667985"/>
          <a:ext cx="3212435" cy="1266668"/>
        </a:xfrm>
        <a:prstGeom prst="roundRect">
          <a:avLst/>
        </a:prstGeom>
        <a:solidFill>
          <a:schemeClr val="accent5">
            <a:hueOff val="8240907"/>
            <a:satOff val="-9311"/>
            <a:lumOff val="-10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Инфраструктира и зелена икономика за </a:t>
          </a:r>
          <a:r>
            <a:rPr lang="bg-BG" sz="2200" kern="1200" dirty="0" smtClean="0">
              <a:solidFill>
                <a:srgbClr val="FFFF00"/>
              </a:solidFill>
            </a:rPr>
            <a:t>устойчив</a:t>
          </a:r>
          <a:r>
            <a:rPr lang="bg-BG" sz="2200" kern="1200" dirty="0" smtClean="0"/>
            <a:t> растеж</a:t>
          </a:r>
          <a:endParaRPr lang="bg-BG" sz="2200" kern="1200" dirty="0"/>
        </a:p>
      </dsp:txBody>
      <dsp:txXfrm>
        <a:off x="61834" y="2729819"/>
        <a:ext cx="3088767" cy="1143000"/>
      </dsp:txXfrm>
    </dsp:sp>
    <dsp:sp modelId="{BB4DD2C5-F1DC-422A-868F-BC52F8E821A0}">
      <dsp:nvSpPr>
        <dsp:cNvPr id="0" name=""/>
        <dsp:cNvSpPr/>
      </dsp:nvSpPr>
      <dsp:spPr>
        <a:xfrm rot="5400000">
          <a:off x="5583240" y="1772074"/>
          <a:ext cx="1013334" cy="5731678"/>
        </a:xfrm>
        <a:prstGeom prst="round2SameRect">
          <a:avLst/>
        </a:prstGeom>
        <a:solidFill>
          <a:schemeClr val="accent5">
            <a:tint val="40000"/>
            <a:alpha val="90000"/>
            <a:hueOff val="11540702"/>
            <a:satOff val="-35732"/>
            <a:lumOff val="-41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1540702"/>
              <a:satOff val="-35732"/>
              <a:lumOff val="-4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Капацитет за добро управление и електронно управление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i="1" kern="1200" dirty="0" smtClean="0"/>
            <a:t>Реформи в законодателството и съдебната система</a:t>
          </a:r>
          <a:endParaRPr lang="bg-BG" sz="1600" i="1" kern="1200" dirty="0"/>
        </a:p>
      </dsp:txBody>
      <dsp:txXfrm rot="-5400000">
        <a:off x="3224069" y="4180713"/>
        <a:ext cx="5682211" cy="914400"/>
      </dsp:txXfrm>
    </dsp:sp>
    <dsp:sp modelId="{30445E13-50F7-41FA-872F-321579F5DDF4}">
      <dsp:nvSpPr>
        <dsp:cNvPr id="0" name=""/>
        <dsp:cNvSpPr/>
      </dsp:nvSpPr>
      <dsp:spPr>
        <a:xfrm>
          <a:off x="0" y="4004579"/>
          <a:ext cx="3224068" cy="1266668"/>
        </a:xfrm>
        <a:prstGeom prst="roundRect">
          <a:avLst/>
        </a:prstGeom>
        <a:solidFill>
          <a:schemeClr val="accent5">
            <a:hueOff val="12361360"/>
            <a:satOff val="-13966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Добро управление и достъп до </a:t>
          </a:r>
          <a:r>
            <a:rPr lang="bg-BG" sz="2200" kern="1200" dirty="0" smtClean="0">
              <a:solidFill>
                <a:srgbClr val="FFFF00"/>
              </a:solidFill>
            </a:rPr>
            <a:t>качествени</a:t>
          </a:r>
          <a:r>
            <a:rPr lang="bg-BG" sz="2200" kern="1200" dirty="0" smtClean="0"/>
            <a:t> обществени услуги</a:t>
          </a:r>
          <a:endParaRPr lang="bg-BG" sz="2200" kern="1200" dirty="0"/>
        </a:p>
      </dsp:txBody>
      <dsp:txXfrm>
        <a:off x="61834" y="4066413"/>
        <a:ext cx="310040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E28E3-2B6A-4F03-911A-00C3E7868EA7}">
      <dsp:nvSpPr>
        <dsp:cNvPr id="0" name=""/>
        <dsp:cNvSpPr/>
      </dsp:nvSpPr>
      <dsp:spPr>
        <a:xfrm>
          <a:off x="0" y="209146"/>
          <a:ext cx="8701086" cy="948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5301" tIns="291592" rIns="67530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Инфраструктура в градовете (70% от населението) - ЕФРР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ПРСР</a:t>
          </a:r>
          <a:endParaRPr lang="bg-BG" sz="1800" kern="1200" dirty="0"/>
        </a:p>
      </dsp:txBody>
      <dsp:txXfrm>
        <a:off x="0" y="209146"/>
        <a:ext cx="8701086" cy="948149"/>
      </dsp:txXfrm>
    </dsp:sp>
    <dsp:sp modelId="{7C7C30B3-EED1-47D5-B732-75E824EDE724}">
      <dsp:nvSpPr>
        <dsp:cNvPr id="0" name=""/>
        <dsp:cNvSpPr/>
      </dsp:nvSpPr>
      <dsp:spPr>
        <a:xfrm>
          <a:off x="435054" y="2506"/>
          <a:ext cx="6090760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216" tIns="0" rIns="2302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ИКТ</a:t>
          </a:r>
          <a:endParaRPr lang="bg-BG" sz="2000" b="1" kern="1200" dirty="0"/>
        </a:p>
      </dsp:txBody>
      <dsp:txXfrm>
        <a:off x="455229" y="22681"/>
        <a:ext cx="6050410" cy="372930"/>
      </dsp:txXfrm>
    </dsp:sp>
    <dsp:sp modelId="{6DCD8F02-88FD-42DD-8F4C-0751C37C669C}">
      <dsp:nvSpPr>
        <dsp:cNvPr id="0" name=""/>
        <dsp:cNvSpPr/>
      </dsp:nvSpPr>
      <dsp:spPr>
        <a:xfrm>
          <a:off x="0" y="1439536"/>
          <a:ext cx="8701086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5301" tIns="291592" rIns="67530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Липсва ОП (в процес на разработване, неодобрена, фондове?)</a:t>
          </a:r>
          <a:endParaRPr lang="bg-BG" sz="1800" kern="1200" dirty="0"/>
        </a:p>
      </dsp:txBody>
      <dsp:txXfrm>
        <a:off x="0" y="1439536"/>
        <a:ext cx="8701086" cy="661500"/>
      </dsp:txXfrm>
    </dsp:sp>
    <dsp:sp modelId="{8B315206-CA27-46DB-BB89-8A1E419B1C13}">
      <dsp:nvSpPr>
        <dsp:cNvPr id="0" name=""/>
        <dsp:cNvSpPr/>
      </dsp:nvSpPr>
      <dsp:spPr>
        <a:xfrm>
          <a:off x="435054" y="1232896"/>
          <a:ext cx="6090760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216" tIns="0" rIns="2302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Образование</a:t>
          </a:r>
        </a:p>
      </dsp:txBody>
      <dsp:txXfrm>
        <a:off x="455229" y="1253071"/>
        <a:ext cx="6050410" cy="372930"/>
      </dsp:txXfrm>
    </dsp:sp>
    <dsp:sp modelId="{6FA420C2-CAEA-4433-A684-8EB51B39B5AA}">
      <dsp:nvSpPr>
        <dsp:cNvPr id="0" name=""/>
        <dsp:cNvSpPr/>
      </dsp:nvSpPr>
      <dsp:spPr>
        <a:xfrm>
          <a:off x="0" y="2383276"/>
          <a:ext cx="8701086" cy="948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5301" tIns="291592" rIns="67530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smtClean="0"/>
            <a:t>еУправление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еИнфраструктура</a:t>
          </a:r>
        </a:p>
      </dsp:txBody>
      <dsp:txXfrm>
        <a:off x="0" y="2383276"/>
        <a:ext cx="8701086" cy="948149"/>
      </dsp:txXfrm>
    </dsp:sp>
    <dsp:sp modelId="{514A0C09-3C33-427B-ACB3-17BD7301434F}">
      <dsp:nvSpPr>
        <dsp:cNvPr id="0" name=""/>
        <dsp:cNvSpPr/>
      </dsp:nvSpPr>
      <dsp:spPr>
        <a:xfrm>
          <a:off x="435054" y="2176636"/>
          <a:ext cx="6090760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216" tIns="0" rIns="2302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Административен капацитет</a:t>
          </a:r>
          <a:endParaRPr lang="bg-BG" sz="2000" b="1" kern="1200" dirty="0"/>
        </a:p>
      </dsp:txBody>
      <dsp:txXfrm>
        <a:off x="455229" y="2196811"/>
        <a:ext cx="6050410" cy="372930"/>
      </dsp:txXfrm>
    </dsp:sp>
    <dsp:sp modelId="{9F556E64-0374-4934-801F-EEEBE12EECD7}">
      <dsp:nvSpPr>
        <dsp:cNvPr id="0" name=""/>
        <dsp:cNvSpPr/>
      </dsp:nvSpPr>
      <dsp:spPr>
        <a:xfrm>
          <a:off x="0" y="3613666"/>
          <a:ext cx="8701086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5301" tIns="291592" rIns="67530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Предприятия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Градски ареали (обществени иновации)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kern="1200" dirty="0" smtClean="0"/>
            <a:t>Селски райони (обществени иновации)</a:t>
          </a:r>
        </a:p>
      </dsp:txBody>
      <dsp:txXfrm>
        <a:off x="0" y="3613666"/>
        <a:ext cx="8701086" cy="1212750"/>
      </dsp:txXfrm>
    </dsp:sp>
    <dsp:sp modelId="{CA90127E-EA38-4993-B8D8-242210AE0DC4}">
      <dsp:nvSpPr>
        <dsp:cNvPr id="0" name=""/>
        <dsp:cNvSpPr/>
      </dsp:nvSpPr>
      <dsp:spPr>
        <a:xfrm>
          <a:off x="435054" y="3407025"/>
          <a:ext cx="6090760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216" tIns="0" rIns="2302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Иновации</a:t>
          </a:r>
        </a:p>
      </dsp:txBody>
      <dsp:txXfrm>
        <a:off x="455229" y="3427200"/>
        <a:ext cx="6050410" cy="372930"/>
      </dsp:txXfrm>
    </dsp:sp>
    <dsp:sp modelId="{8C0CE771-27E6-40BD-B644-EAAEF366D546}">
      <dsp:nvSpPr>
        <dsp:cNvPr id="0" name=""/>
        <dsp:cNvSpPr/>
      </dsp:nvSpPr>
      <dsp:spPr>
        <a:xfrm>
          <a:off x="0" y="5108655"/>
          <a:ext cx="870108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E9A5C8-C4B9-48F5-AED0-28AFDB1F7EAF}">
      <dsp:nvSpPr>
        <dsp:cNvPr id="0" name=""/>
        <dsp:cNvSpPr/>
      </dsp:nvSpPr>
      <dsp:spPr>
        <a:xfrm>
          <a:off x="435054" y="4902016"/>
          <a:ext cx="6090760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216" tIns="0" rIns="23021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Възможно намаление на средствата от ЕС</a:t>
          </a:r>
          <a:endParaRPr lang="bg-BG" sz="2000" kern="1200" dirty="0" smtClean="0"/>
        </a:p>
      </dsp:txBody>
      <dsp:txXfrm>
        <a:off x="455229" y="4922191"/>
        <a:ext cx="605041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6509-D03D-461B-940D-333498E58100}">
      <dsp:nvSpPr>
        <dsp:cNvPr id="0" name=""/>
        <dsp:cNvSpPr/>
      </dsp:nvSpPr>
      <dsp:spPr>
        <a:xfrm>
          <a:off x="2499515" y="-5683"/>
          <a:ext cx="5910434" cy="5910434"/>
        </a:xfrm>
        <a:prstGeom prst="circularArrow">
          <a:avLst>
            <a:gd name="adj1" fmla="val 5274"/>
            <a:gd name="adj2" fmla="val 312630"/>
            <a:gd name="adj3" fmla="val 14202324"/>
            <a:gd name="adj4" fmla="val 1714213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022AB-E693-4B58-AA74-23A916BA436B}">
      <dsp:nvSpPr>
        <dsp:cNvPr id="0" name=""/>
        <dsp:cNvSpPr/>
      </dsp:nvSpPr>
      <dsp:spPr>
        <a:xfrm>
          <a:off x="4314778" y="1112"/>
          <a:ext cx="2279907" cy="1139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Транспортна</a:t>
          </a:r>
          <a:endParaRPr lang="bg-BG" sz="2000" kern="1200" dirty="0"/>
        </a:p>
      </dsp:txBody>
      <dsp:txXfrm>
        <a:off x="4370426" y="56760"/>
        <a:ext cx="2168611" cy="1028657"/>
      </dsp:txXfrm>
    </dsp:sp>
    <dsp:sp modelId="{0A49BAAE-8347-43EF-81C1-C5A5F2564438}">
      <dsp:nvSpPr>
        <dsp:cNvPr id="0" name=""/>
        <dsp:cNvSpPr/>
      </dsp:nvSpPr>
      <dsp:spPr>
        <a:xfrm>
          <a:off x="6391284" y="1199983"/>
          <a:ext cx="2279907" cy="11399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Енергийна</a:t>
          </a:r>
          <a:endParaRPr lang="bg-BG" sz="2000" kern="1200" dirty="0"/>
        </a:p>
      </dsp:txBody>
      <dsp:txXfrm>
        <a:off x="6446932" y="1255631"/>
        <a:ext cx="2168611" cy="1028657"/>
      </dsp:txXfrm>
    </dsp:sp>
    <dsp:sp modelId="{DDC04DD9-ACDC-4FAF-8CCB-2A71639A9C45}">
      <dsp:nvSpPr>
        <dsp:cNvPr id="0" name=""/>
        <dsp:cNvSpPr/>
      </dsp:nvSpPr>
      <dsp:spPr>
        <a:xfrm>
          <a:off x="6391284" y="3597725"/>
          <a:ext cx="2279907" cy="1139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Водна</a:t>
          </a:r>
          <a:endParaRPr lang="bg-BG" sz="2000" kern="1200" dirty="0"/>
        </a:p>
      </dsp:txBody>
      <dsp:txXfrm>
        <a:off x="6446932" y="3653373"/>
        <a:ext cx="2168611" cy="1028657"/>
      </dsp:txXfrm>
    </dsp:sp>
    <dsp:sp modelId="{0A1AA8A2-6068-404A-9800-D6311208121B}">
      <dsp:nvSpPr>
        <dsp:cNvPr id="0" name=""/>
        <dsp:cNvSpPr/>
      </dsp:nvSpPr>
      <dsp:spPr>
        <a:xfrm>
          <a:off x="4314778" y="4796596"/>
          <a:ext cx="2279907" cy="1139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Комуникационна</a:t>
          </a:r>
          <a:endParaRPr lang="bg-BG" sz="2000" kern="1200" dirty="0"/>
        </a:p>
      </dsp:txBody>
      <dsp:txXfrm>
        <a:off x="4370426" y="4852244"/>
        <a:ext cx="2168611" cy="1028657"/>
      </dsp:txXfrm>
    </dsp:sp>
    <dsp:sp modelId="{9DD388AB-6E15-4A0F-9569-1C9C6A2E79AC}">
      <dsp:nvSpPr>
        <dsp:cNvPr id="0" name=""/>
        <dsp:cNvSpPr/>
      </dsp:nvSpPr>
      <dsp:spPr>
        <a:xfrm>
          <a:off x="2238273" y="3597725"/>
          <a:ext cx="2279907" cy="11399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Отпадъци</a:t>
          </a:r>
          <a:endParaRPr lang="bg-BG" sz="2000" kern="1200" dirty="0"/>
        </a:p>
      </dsp:txBody>
      <dsp:txXfrm>
        <a:off x="2293921" y="3653373"/>
        <a:ext cx="2168611" cy="1028657"/>
      </dsp:txXfrm>
    </dsp:sp>
    <dsp:sp modelId="{4554895A-7379-45B1-84A7-E5E1499D94BB}">
      <dsp:nvSpPr>
        <dsp:cNvPr id="0" name=""/>
        <dsp:cNvSpPr/>
      </dsp:nvSpPr>
      <dsp:spPr>
        <a:xfrm>
          <a:off x="2238273" y="1199983"/>
          <a:ext cx="2279907" cy="1139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Ранно</a:t>
          </a:r>
          <a:br>
            <a:rPr lang="bg-BG" sz="2000" kern="1200" dirty="0" smtClean="0"/>
          </a:br>
          <a:r>
            <a:rPr lang="bg-BG" sz="2000" kern="1200" dirty="0" smtClean="0"/>
            <a:t>набл./риск</a:t>
          </a:r>
          <a:endParaRPr lang="bg-BG" sz="2000" kern="1200" dirty="0"/>
        </a:p>
      </dsp:txBody>
      <dsp:txXfrm>
        <a:off x="2293921" y="1255631"/>
        <a:ext cx="2168611" cy="1028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D7E78-DED4-4C8D-8670-D26B2800BDCC}">
      <dsp:nvSpPr>
        <dsp:cNvPr id="0" name=""/>
        <dsp:cNvSpPr/>
      </dsp:nvSpPr>
      <dsp:spPr>
        <a:xfrm>
          <a:off x="1065" y="0"/>
          <a:ext cx="2770788" cy="510110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kern="1200" dirty="0" smtClean="0"/>
            <a:t>Интелигентен растеж (</a:t>
          </a:r>
          <a:r>
            <a:rPr lang="en-US" sz="3100" kern="1200" dirty="0" smtClean="0"/>
            <a:t>Smart)</a:t>
          </a:r>
          <a:endParaRPr lang="bg-BG" sz="3100" kern="1200" dirty="0"/>
        </a:p>
      </dsp:txBody>
      <dsp:txXfrm>
        <a:off x="1065" y="0"/>
        <a:ext cx="2770788" cy="1530331"/>
      </dsp:txXfrm>
    </dsp:sp>
    <dsp:sp modelId="{597B7107-8463-4F5E-AEA5-BEB74B94350E}">
      <dsp:nvSpPr>
        <dsp:cNvPr id="0" name=""/>
        <dsp:cNvSpPr/>
      </dsp:nvSpPr>
      <dsp:spPr>
        <a:xfrm>
          <a:off x="278144" y="1530455"/>
          <a:ext cx="2216631" cy="7431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Образование</a:t>
          </a:r>
          <a:endParaRPr lang="bg-BG" sz="1600" kern="1200" dirty="0"/>
        </a:p>
      </dsp:txBody>
      <dsp:txXfrm>
        <a:off x="299909" y="1552220"/>
        <a:ext cx="2173101" cy="699592"/>
      </dsp:txXfrm>
    </dsp:sp>
    <dsp:sp modelId="{5CB22281-B05B-4DB7-9946-CCA9515CBE97}">
      <dsp:nvSpPr>
        <dsp:cNvPr id="0" name=""/>
        <dsp:cNvSpPr/>
      </dsp:nvSpPr>
      <dsp:spPr>
        <a:xfrm>
          <a:off x="278144" y="2387904"/>
          <a:ext cx="2216631" cy="743122"/>
        </a:xfrm>
        <a:prstGeom prst="roundRect">
          <a:avLst>
            <a:gd name="adj" fmla="val 10000"/>
          </a:avLst>
        </a:prstGeom>
        <a:solidFill>
          <a:schemeClr val="accent5">
            <a:hueOff val="882954"/>
            <a:satOff val="-998"/>
            <a:lumOff val="-1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R&amp;D</a:t>
          </a:r>
          <a:endParaRPr lang="bg-BG" sz="1600" kern="1200" dirty="0"/>
        </a:p>
      </dsp:txBody>
      <dsp:txXfrm>
        <a:off x="299909" y="2409669"/>
        <a:ext cx="2173101" cy="699592"/>
      </dsp:txXfrm>
    </dsp:sp>
    <dsp:sp modelId="{4C28CE66-FC59-461C-970E-E0F6B85E230B}">
      <dsp:nvSpPr>
        <dsp:cNvPr id="0" name=""/>
        <dsp:cNvSpPr/>
      </dsp:nvSpPr>
      <dsp:spPr>
        <a:xfrm>
          <a:off x="278144" y="3245353"/>
          <a:ext cx="2216631" cy="743122"/>
        </a:xfrm>
        <a:prstGeom prst="roundRect">
          <a:avLst>
            <a:gd name="adj" fmla="val 10000"/>
          </a:avLst>
        </a:prstGeom>
        <a:solidFill>
          <a:schemeClr val="accent5">
            <a:hueOff val="1765909"/>
            <a:satOff val="-1995"/>
            <a:lumOff val="-22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Иновации</a:t>
          </a:r>
          <a:endParaRPr lang="bg-BG" sz="1600" kern="1200" dirty="0"/>
        </a:p>
      </dsp:txBody>
      <dsp:txXfrm>
        <a:off x="299909" y="3267118"/>
        <a:ext cx="2173101" cy="699592"/>
      </dsp:txXfrm>
    </dsp:sp>
    <dsp:sp modelId="{EE251F50-4C20-4D39-8A1A-183254722F91}">
      <dsp:nvSpPr>
        <dsp:cNvPr id="0" name=""/>
        <dsp:cNvSpPr/>
      </dsp:nvSpPr>
      <dsp:spPr>
        <a:xfrm>
          <a:off x="278144" y="4102802"/>
          <a:ext cx="2216631" cy="743122"/>
        </a:xfrm>
        <a:prstGeom prst="roundRect">
          <a:avLst>
            <a:gd name="adj" fmla="val 10000"/>
          </a:avLst>
        </a:prstGeom>
        <a:solidFill>
          <a:schemeClr val="accent5">
            <a:hueOff val="2648863"/>
            <a:satOff val="-2993"/>
            <a:lumOff val="-3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Цифрово общество (ИКТ)</a:t>
          </a:r>
          <a:endParaRPr lang="bg-BG" sz="1600" kern="1200" dirty="0"/>
        </a:p>
      </dsp:txBody>
      <dsp:txXfrm>
        <a:off x="299909" y="4124567"/>
        <a:ext cx="2173101" cy="699592"/>
      </dsp:txXfrm>
    </dsp:sp>
    <dsp:sp modelId="{09FF30A2-7F41-4D26-89E4-92ACFFB4EE87}">
      <dsp:nvSpPr>
        <dsp:cNvPr id="0" name=""/>
        <dsp:cNvSpPr/>
      </dsp:nvSpPr>
      <dsp:spPr>
        <a:xfrm>
          <a:off x="2979663" y="0"/>
          <a:ext cx="2770788" cy="510110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kern="1200" dirty="0" smtClean="0"/>
            <a:t>Устойчив растеж</a:t>
          </a:r>
          <a:r>
            <a:rPr lang="en-US" sz="3100" kern="1200" dirty="0" smtClean="0"/>
            <a:t> (Sustainable)</a:t>
          </a:r>
          <a:endParaRPr lang="bg-BG" sz="3100" kern="1200" dirty="0"/>
        </a:p>
      </dsp:txBody>
      <dsp:txXfrm>
        <a:off x="2979663" y="0"/>
        <a:ext cx="2770788" cy="1530331"/>
      </dsp:txXfrm>
    </dsp:sp>
    <dsp:sp modelId="{7E66A9A6-DDA1-4F48-A6A7-3CA23E9552FE}">
      <dsp:nvSpPr>
        <dsp:cNvPr id="0" name=""/>
        <dsp:cNvSpPr/>
      </dsp:nvSpPr>
      <dsp:spPr>
        <a:xfrm>
          <a:off x="3256742" y="1533444"/>
          <a:ext cx="2216631" cy="417702"/>
        </a:xfrm>
        <a:prstGeom prst="roundRect">
          <a:avLst>
            <a:gd name="adj" fmla="val 10000"/>
          </a:avLst>
        </a:prstGeom>
        <a:solidFill>
          <a:schemeClr val="accent5">
            <a:hueOff val="3531817"/>
            <a:satOff val="-3990"/>
            <a:lumOff val="-44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</a:t>
          </a:r>
          <a:r>
            <a:rPr lang="en-US" sz="1800" kern="1200" baseline="-25000" dirty="0" smtClean="0"/>
            <a:t>2</a:t>
          </a:r>
          <a:endParaRPr lang="bg-BG" sz="1800" kern="1200" baseline="-25000" dirty="0"/>
        </a:p>
      </dsp:txBody>
      <dsp:txXfrm>
        <a:off x="3268976" y="1545678"/>
        <a:ext cx="2192163" cy="393234"/>
      </dsp:txXfrm>
    </dsp:sp>
    <dsp:sp modelId="{F4DFE7A5-E862-4DCC-BA85-C1E397723448}">
      <dsp:nvSpPr>
        <dsp:cNvPr id="0" name=""/>
        <dsp:cNvSpPr/>
      </dsp:nvSpPr>
      <dsp:spPr>
        <a:xfrm>
          <a:off x="3256742" y="2015409"/>
          <a:ext cx="2216631" cy="417702"/>
        </a:xfrm>
        <a:prstGeom prst="roundRect">
          <a:avLst>
            <a:gd name="adj" fmla="val 10000"/>
          </a:avLst>
        </a:prstGeom>
        <a:solidFill>
          <a:schemeClr val="accent5">
            <a:hueOff val="4414772"/>
            <a:satOff val="-4988"/>
            <a:lumOff val="-56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Околна среда</a:t>
          </a:r>
          <a:endParaRPr lang="bg-BG" sz="1800" kern="1200" dirty="0"/>
        </a:p>
      </dsp:txBody>
      <dsp:txXfrm>
        <a:off x="3268976" y="2027643"/>
        <a:ext cx="2192163" cy="393234"/>
      </dsp:txXfrm>
    </dsp:sp>
    <dsp:sp modelId="{E30E4DB1-F675-4F72-9252-0D7B54B76FA3}">
      <dsp:nvSpPr>
        <dsp:cNvPr id="0" name=""/>
        <dsp:cNvSpPr/>
      </dsp:nvSpPr>
      <dsp:spPr>
        <a:xfrm>
          <a:off x="3256742" y="2497373"/>
          <a:ext cx="2216631" cy="417702"/>
        </a:xfrm>
        <a:prstGeom prst="roundRect">
          <a:avLst>
            <a:gd name="adj" fmla="val 10000"/>
          </a:avLst>
        </a:prstGeom>
        <a:solidFill>
          <a:schemeClr val="accent5">
            <a:hueOff val="5297726"/>
            <a:satOff val="-5985"/>
            <a:lumOff val="-67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Зелени технологии</a:t>
          </a:r>
          <a:endParaRPr lang="bg-BG" sz="1600" kern="1200" dirty="0"/>
        </a:p>
      </dsp:txBody>
      <dsp:txXfrm>
        <a:off x="3268976" y="2509607"/>
        <a:ext cx="2192163" cy="393234"/>
      </dsp:txXfrm>
    </dsp:sp>
    <dsp:sp modelId="{C0A0E1A6-8745-4D2D-BF19-ED10E3A53AD9}">
      <dsp:nvSpPr>
        <dsp:cNvPr id="0" name=""/>
        <dsp:cNvSpPr/>
      </dsp:nvSpPr>
      <dsp:spPr>
        <a:xfrm>
          <a:off x="3256742" y="2979338"/>
          <a:ext cx="2216631" cy="417702"/>
        </a:xfrm>
        <a:prstGeom prst="roundRect">
          <a:avLst>
            <a:gd name="adj" fmla="val 10000"/>
          </a:avLst>
        </a:prstGeom>
        <a:solidFill>
          <a:schemeClr val="accent5">
            <a:hueOff val="6180680"/>
            <a:satOff val="-698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Интелигентни енергийни системи и мрежи (</a:t>
          </a:r>
          <a:r>
            <a:rPr lang="en-US" sz="1200" kern="1200" dirty="0" smtClean="0"/>
            <a:t>smart grid)</a:t>
          </a:r>
          <a:endParaRPr lang="bg-BG" sz="1200" kern="1200" dirty="0"/>
        </a:p>
      </dsp:txBody>
      <dsp:txXfrm>
        <a:off x="3268976" y="2991572"/>
        <a:ext cx="2192163" cy="393234"/>
      </dsp:txXfrm>
    </dsp:sp>
    <dsp:sp modelId="{E00AC286-3A48-4C86-A76C-A65E71DB18BB}">
      <dsp:nvSpPr>
        <dsp:cNvPr id="0" name=""/>
        <dsp:cNvSpPr/>
      </dsp:nvSpPr>
      <dsp:spPr>
        <a:xfrm>
          <a:off x="3256742" y="3461303"/>
          <a:ext cx="2216631" cy="417702"/>
        </a:xfrm>
        <a:prstGeom prst="roundRect">
          <a:avLst>
            <a:gd name="adj" fmla="val 10000"/>
          </a:avLst>
        </a:prstGeom>
        <a:solidFill>
          <a:schemeClr val="accent5">
            <a:hueOff val="7063635"/>
            <a:satOff val="-7981"/>
            <a:lumOff val="-8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Мрежи на ниво ЕС (</a:t>
          </a:r>
          <a:r>
            <a:rPr lang="en-US" sz="1200" kern="1200" dirty="0" smtClean="0"/>
            <a:t>EU-scale networks)</a:t>
          </a:r>
          <a:endParaRPr lang="bg-BG" sz="1200" kern="1200" dirty="0"/>
        </a:p>
      </dsp:txBody>
      <dsp:txXfrm>
        <a:off x="3268976" y="3473537"/>
        <a:ext cx="2192163" cy="393234"/>
      </dsp:txXfrm>
    </dsp:sp>
    <dsp:sp modelId="{B04852A2-298C-4FFC-9DBD-4A5ED5555DFE}">
      <dsp:nvSpPr>
        <dsp:cNvPr id="0" name=""/>
        <dsp:cNvSpPr/>
      </dsp:nvSpPr>
      <dsp:spPr>
        <a:xfrm>
          <a:off x="3256742" y="3943267"/>
          <a:ext cx="2216631" cy="417702"/>
        </a:xfrm>
        <a:prstGeom prst="roundRect">
          <a:avLst>
            <a:gd name="adj" fmla="val 10000"/>
          </a:avLst>
        </a:prstGeom>
        <a:solidFill>
          <a:schemeClr val="accent5">
            <a:hueOff val="7946589"/>
            <a:satOff val="-8978"/>
            <a:lumOff val="-100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Бизнес среда</a:t>
          </a:r>
          <a:endParaRPr lang="bg-BG" sz="1800" kern="1200" dirty="0"/>
        </a:p>
      </dsp:txBody>
      <dsp:txXfrm>
        <a:off x="3268976" y="3955501"/>
        <a:ext cx="2192163" cy="393234"/>
      </dsp:txXfrm>
    </dsp:sp>
    <dsp:sp modelId="{239BEDF5-2708-4356-B962-503E9D5E8BEF}">
      <dsp:nvSpPr>
        <dsp:cNvPr id="0" name=""/>
        <dsp:cNvSpPr/>
      </dsp:nvSpPr>
      <dsp:spPr>
        <a:xfrm>
          <a:off x="3256742" y="4425232"/>
          <a:ext cx="2216631" cy="417702"/>
        </a:xfrm>
        <a:prstGeom prst="roundRect">
          <a:avLst>
            <a:gd name="adj" fmla="val 10000"/>
          </a:avLst>
        </a:prstGeom>
        <a:solidFill>
          <a:schemeClr val="accent5">
            <a:hueOff val="8829543"/>
            <a:satOff val="-9976"/>
            <a:lumOff val="-11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Подкрепа за потребителите</a:t>
          </a:r>
          <a:endParaRPr lang="bg-BG" sz="1400" kern="1200" dirty="0"/>
        </a:p>
      </dsp:txBody>
      <dsp:txXfrm>
        <a:off x="3268976" y="4437466"/>
        <a:ext cx="2192163" cy="393234"/>
      </dsp:txXfrm>
    </dsp:sp>
    <dsp:sp modelId="{E8FEC8BE-C115-4445-B4AC-83CA01DF93AB}">
      <dsp:nvSpPr>
        <dsp:cNvPr id="0" name=""/>
        <dsp:cNvSpPr/>
      </dsp:nvSpPr>
      <dsp:spPr>
        <a:xfrm>
          <a:off x="5958261" y="0"/>
          <a:ext cx="2770788" cy="510110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kern="1200" dirty="0" smtClean="0"/>
            <a:t>Включване</a:t>
          </a:r>
          <a:r>
            <a:rPr lang="en-US" sz="3100" kern="1200" dirty="0" smtClean="0"/>
            <a:t> (Inclusive)</a:t>
          </a:r>
          <a:endParaRPr lang="bg-BG" sz="3100" kern="1200" dirty="0"/>
        </a:p>
      </dsp:txBody>
      <dsp:txXfrm>
        <a:off x="5958261" y="0"/>
        <a:ext cx="2770788" cy="1530331"/>
      </dsp:txXfrm>
    </dsp:sp>
    <dsp:sp modelId="{BF625820-78AC-4784-8EBA-6D3C62DA522E}">
      <dsp:nvSpPr>
        <dsp:cNvPr id="0" name=""/>
        <dsp:cNvSpPr/>
      </dsp:nvSpPr>
      <dsp:spPr>
        <a:xfrm>
          <a:off x="6235340" y="1530455"/>
          <a:ext cx="2216631" cy="743122"/>
        </a:xfrm>
        <a:prstGeom prst="roundRect">
          <a:avLst>
            <a:gd name="adj" fmla="val 10000"/>
          </a:avLst>
        </a:prstGeom>
        <a:solidFill>
          <a:schemeClr val="accent5">
            <a:hueOff val="9712497"/>
            <a:satOff val="-10973"/>
            <a:lumOff val="-123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Повече и по-добри работни места</a:t>
          </a:r>
          <a:endParaRPr lang="bg-BG" sz="1600" kern="1200" dirty="0"/>
        </a:p>
      </dsp:txBody>
      <dsp:txXfrm>
        <a:off x="6257105" y="1552220"/>
        <a:ext cx="2173101" cy="699592"/>
      </dsp:txXfrm>
    </dsp:sp>
    <dsp:sp modelId="{0E1C0335-A2DF-46BE-AA35-BBB2A967B91B}">
      <dsp:nvSpPr>
        <dsp:cNvPr id="0" name=""/>
        <dsp:cNvSpPr/>
      </dsp:nvSpPr>
      <dsp:spPr>
        <a:xfrm>
          <a:off x="6235340" y="2387904"/>
          <a:ext cx="2216631" cy="743122"/>
        </a:xfrm>
        <a:prstGeom prst="roundRect">
          <a:avLst>
            <a:gd name="adj" fmla="val 10000"/>
          </a:avLst>
        </a:prstGeom>
        <a:solidFill>
          <a:schemeClr val="accent5">
            <a:hueOff val="10595452"/>
            <a:satOff val="-11971"/>
            <a:lumOff val="-134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Умения и обучения</a:t>
          </a:r>
          <a:endParaRPr lang="bg-BG" sz="1800" kern="1200" dirty="0"/>
        </a:p>
      </dsp:txBody>
      <dsp:txXfrm>
        <a:off x="6257105" y="2409669"/>
        <a:ext cx="2173101" cy="699592"/>
      </dsp:txXfrm>
    </dsp:sp>
    <dsp:sp modelId="{916F6B13-EC79-4A55-A199-B1F947BB15D2}">
      <dsp:nvSpPr>
        <dsp:cNvPr id="0" name=""/>
        <dsp:cNvSpPr/>
      </dsp:nvSpPr>
      <dsp:spPr>
        <a:xfrm>
          <a:off x="6235340" y="3245353"/>
          <a:ext cx="2216631" cy="743122"/>
        </a:xfrm>
        <a:prstGeom prst="roundRect">
          <a:avLst>
            <a:gd name="adj" fmla="val 10000"/>
          </a:avLst>
        </a:prstGeom>
        <a:solidFill>
          <a:schemeClr val="accent5">
            <a:hueOff val="11478406"/>
            <a:satOff val="-12968"/>
            <a:lumOff val="-14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Модерни трудови пазари</a:t>
          </a:r>
          <a:endParaRPr lang="bg-BG" sz="1600" kern="1200" dirty="0"/>
        </a:p>
      </dsp:txBody>
      <dsp:txXfrm>
        <a:off x="6257105" y="3267118"/>
        <a:ext cx="2173101" cy="699592"/>
      </dsp:txXfrm>
    </dsp:sp>
    <dsp:sp modelId="{2210D904-D2B0-4E36-B2B5-D4780FB03609}">
      <dsp:nvSpPr>
        <dsp:cNvPr id="0" name=""/>
        <dsp:cNvSpPr/>
      </dsp:nvSpPr>
      <dsp:spPr>
        <a:xfrm>
          <a:off x="6235340" y="4102802"/>
          <a:ext cx="2216631" cy="743122"/>
        </a:xfrm>
        <a:prstGeom prst="roundRect">
          <a:avLst>
            <a:gd name="adj" fmla="val 10000"/>
          </a:avLst>
        </a:prstGeom>
        <a:solidFill>
          <a:schemeClr val="accent5">
            <a:hueOff val="12361360"/>
            <a:satOff val="-13966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Достъп до </a:t>
          </a:r>
          <a:r>
            <a:rPr lang="bg-BG" sz="1800" kern="1200" dirty="0" smtClean="0"/>
            <a:t>ползите</a:t>
          </a:r>
          <a:r>
            <a:rPr lang="bg-BG" sz="1600" kern="1200" dirty="0" smtClean="0"/>
            <a:t> от ЕС за всички</a:t>
          </a:r>
          <a:endParaRPr lang="bg-BG" sz="1600" kern="1200" dirty="0"/>
        </a:p>
      </dsp:txBody>
      <dsp:txXfrm>
        <a:off x="6257105" y="4124567"/>
        <a:ext cx="2173101" cy="699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E81DC-4398-4FD6-9244-2D021211EF96}">
      <dsp:nvSpPr>
        <dsp:cNvPr id="0" name=""/>
        <dsp:cNvSpPr/>
      </dsp:nvSpPr>
      <dsp:spPr>
        <a:xfrm>
          <a:off x="0" y="36024"/>
          <a:ext cx="8730116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Единен цифров пазар</a:t>
          </a:r>
          <a:endParaRPr lang="bg-BG" sz="2200" kern="1200" dirty="0"/>
        </a:p>
      </dsp:txBody>
      <dsp:txXfrm>
        <a:off x="30157" y="66181"/>
        <a:ext cx="8669802" cy="557446"/>
      </dsp:txXfrm>
    </dsp:sp>
    <dsp:sp modelId="{79CDFCFA-E09D-4674-BD0A-99BBF2015934}">
      <dsp:nvSpPr>
        <dsp:cNvPr id="0" name=""/>
        <dsp:cNvSpPr/>
      </dsp:nvSpPr>
      <dsp:spPr>
        <a:xfrm>
          <a:off x="0" y="748824"/>
          <a:ext cx="8730116" cy="617760"/>
        </a:xfrm>
        <a:prstGeom prst="roundRect">
          <a:avLst/>
        </a:prstGeom>
        <a:solidFill>
          <a:schemeClr val="accent5">
            <a:hueOff val="2060227"/>
            <a:satOff val="-2328"/>
            <a:lumOff val="-2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Оперативна съвместимост и стандарти</a:t>
          </a:r>
          <a:endParaRPr lang="bg-BG" sz="2200" kern="1200" dirty="0"/>
        </a:p>
      </dsp:txBody>
      <dsp:txXfrm>
        <a:off x="30157" y="778981"/>
        <a:ext cx="8669802" cy="557446"/>
      </dsp:txXfrm>
    </dsp:sp>
    <dsp:sp modelId="{678C88D7-8076-4420-B691-C50CDB8E4DE8}">
      <dsp:nvSpPr>
        <dsp:cNvPr id="0" name=""/>
        <dsp:cNvSpPr/>
      </dsp:nvSpPr>
      <dsp:spPr>
        <a:xfrm>
          <a:off x="0" y="1461624"/>
          <a:ext cx="8730116" cy="617760"/>
        </a:xfrm>
        <a:prstGeom prst="roundRect">
          <a:avLst/>
        </a:prstGeom>
        <a:solidFill>
          <a:schemeClr val="accent5">
            <a:hueOff val="4120453"/>
            <a:satOff val="-4655"/>
            <a:lumOff val="-5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Доверие и сигурност</a:t>
          </a:r>
          <a:endParaRPr lang="bg-BG" sz="2200" kern="1200" dirty="0"/>
        </a:p>
      </dsp:txBody>
      <dsp:txXfrm>
        <a:off x="30157" y="1491781"/>
        <a:ext cx="8669802" cy="557446"/>
      </dsp:txXfrm>
    </dsp:sp>
    <dsp:sp modelId="{5279BBCF-738D-4E47-BF1D-BE370575DA9F}">
      <dsp:nvSpPr>
        <dsp:cNvPr id="0" name=""/>
        <dsp:cNvSpPr/>
      </dsp:nvSpPr>
      <dsp:spPr>
        <a:xfrm>
          <a:off x="0" y="2174424"/>
          <a:ext cx="8730116" cy="617760"/>
        </a:xfrm>
        <a:prstGeom prst="roundRect">
          <a:avLst/>
        </a:prstGeom>
        <a:solidFill>
          <a:schemeClr val="accent5">
            <a:hueOff val="6180680"/>
            <a:satOff val="-698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Високоскоростен и свръхвисокоскоростен достъп до интернет</a:t>
          </a:r>
          <a:endParaRPr lang="bg-BG" sz="2200" kern="1200" dirty="0"/>
        </a:p>
      </dsp:txBody>
      <dsp:txXfrm>
        <a:off x="30157" y="2204581"/>
        <a:ext cx="8669802" cy="557446"/>
      </dsp:txXfrm>
    </dsp:sp>
    <dsp:sp modelId="{FFDB17C7-1F87-472E-8FB5-F02203A28CBB}">
      <dsp:nvSpPr>
        <dsp:cNvPr id="0" name=""/>
        <dsp:cNvSpPr/>
      </dsp:nvSpPr>
      <dsp:spPr>
        <a:xfrm>
          <a:off x="0" y="2887224"/>
          <a:ext cx="8730116" cy="617760"/>
        </a:xfrm>
        <a:prstGeom prst="roundRect">
          <a:avLst/>
        </a:prstGeom>
        <a:solidFill>
          <a:schemeClr val="accent5">
            <a:hueOff val="8240907"/>
            <a:satOff val="-9311"/>
            <a:lumOff val="-10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Научни изследвания и иновации</a:t>
          </a:r>
          <a:endParaRPr lang="bg-BG" sz="2200" kern="1200" dirty="0"/>
        </a:p>
      </dsp:txBody>
      <dsp:txXfrm>
        <a:off x="30157" y="2917381"/>
        <a:ext cx="8669802" cy="557446"/>
      </dsp:txXfrm>
    </dsp:sp>
    <dsp:sp modelId="{E57486C7-467B-4EC8-8FCE-A4B71B1987A3}">
      <dsp:nvSpPr>
        <dsp:cNvPr id="0" name=""/>
        <dsp:cNvSpPr/>
      </dsp:nvSpPr>
      <dsp:spPr>
        <a:xfrm>
          <a:off x="0" y="3600024"/>
          <a:ext cx="8730116" cy="617760"/>
        </a:xfrm>
        <a:prstGeom prst="roundRect">
          <a:avLst/>
        </a:prstGeom>
        <a:solidFill>
          <a:schemeClr val="accent5">
            <a:hueOff val="10301134"/>
            <a:satOff val="-11638"/>
            <a:lumOff val="-130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Повишаване на грамотността относно цифровите технологии</a:t>
          </a:r>
          <a:endParaRPr lang="bg-BG" sz="2200" kern="1200" dirty="0"/>
        </a:p>
      </dsp:txBody>
      <dsp:txXfrm>
        <a:off x="30157" y="3630181"/>
        <a:ext cx="8669802" cy="557446"/>
      </dsp:txXfrm>
    </dsp:sp>
    <dsp:sp modelId="{2A1799A2-BB94-43A8-B099-6558067B99FA}">
      <dsp:nvSpPr>
        <dsp:cNvPr id="0" name=""/>
        <dsp:cNvSpPr/>
      </dsp:nvSpPr>
      <dsp:spPr>
        <a:xfrm>
          <a:off x="0" y="4312824"/>
          <a:ext cx="8730116" cy="617760"/>
        </a:xfrm>
        <a:prstGeom prst="roundRect">
          <a:avLst/>
        </a:prstGeom>
        <a:solidFill>
          <a:schemeClr val="accent5">
            <a:hueOff val="12361360"/>
            <a:satOff val="-13966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Ползи от ИКТ за обществото</a:t>
          </a:r>
          <a:endParaRPr lang="bg-BG" sz="2200" kern="1200" dirty="0"/>
        </a:p>
      </dsp:txBody>
      <dsp:txXfrm>
        <a:off x="30157" y="4342981"/>
        <a:ext cx="8669802" cy="5574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DB04E-AD37-4F1E-93E6-8D510008E729}">
      <dsp:nvSpPr>
        <dsp:cNvPr id="0" name=""/>
        <dsp:cNvSpPr/>
      </dsp:nvSpPr>
      <dsp:spPr>
        <a:xfrm>
          <a:off x="2162" y="0"/>
          <a:ext cx="2122012" cy="53399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smtClean="0"/>
            <a:t>Интелигентен устойчив растеж </a:t>
          </a:r>
          <a:endParaRPr lang="bg-BG" sz="2000" kern="1200" dirty="0"/>
        </a:p>
      </dsp:txBody>
      <dsp:txXfrm>
        <a:off x="2162" y="0"/>
        <a:ext cx="2122012" cy="1601975"/>
      </dsp:txXfrm>
    </dsp:sp>
    <dsp:sp modelId="{F2F3D01D-EB56-4F7E-A920-5C5ADB4063F2}">
      <dsp:nvSpPr>
        <dsp:cNvPr id="0" name=""/>
        <dsp:cNvSpPr/>
      </dsp:nvSpPr>
      <dsp:spPr>
        <a:xfrm>
          <a:off x="214363" y="1602236"/>
          <a:ext cx="1697610" cy="5126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Интелигентна инфраструктура (ОПТ, ОПРР)</a:t>
          </a:r>
          <a:endParaRPr lang="bg-BG" sz="1100" kern="1200" dirty="0"/>
        </a:p>
      </dsp:txBody>
      <dsp:txXfrm>
        <a:off x="229379" y="1617252"/>
        <a:ext cx="1667578" cy="482644"/>
      </dsp:txXfrm>
    </dsp:sp>
    <dsp:sp modelId="{063F6B9A-3206-41E7-8470-9172501A4CC1}">
      <dsp:nvSpPr>
        <dsp:cNvPr id="0" name=""/>
        <dsp:cNvSpPr/>
      </dsp:nvSpPr>
      <dsp:spPr>
        <a:xfrm>
          <a:off x="214363" y="2193785"/>
          <a:ext cx="1697610" cy="512676"/>
        </a:xfrm>
        <a:prstGeom prst="roundRect">
          <a:avLst>
            <a:gd name="adj" fmla="val 10000"/>
          </a:avLst>
        </a:prstGeom>
        <a:solidFill>
          <a:schemeClr val="accent4">
            <a:hueOff val="-252532"/>
            <a:satOff val="-1868"/>
            <a:lumOff val="1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ИКТ – част от общата инфрастуктура и в градовете</a:t>
          </a:r>
          <a:endParaRPr lang="bg-BG" sz="1100" kern="1200" dirty="0"/>
        </a:p>
      </dsp:txBody>
      <dsp:txXfrm>
        <a:off x="229379" y="2208801"/>
        <a:ext cx="1667578" cy="482644"/>
      </dsp:txXfrm>
    </dsp:sp>
    <dsp:sp modelId="{886114F8-E096-4DA1-B4ED-82C053F23885}">
      <dsp:nvSpPr>
        <dsp:cNvPr id="0" name=""/>
        <dsp:cNvSpPr/>
      </dsp:nvSpPr>
      <dsp:spPr>
        <a:xfrm>
          <a:off x="214363" y="2785335"/>
          <a:ext cx="1697610" cy="512676"/>
        </a:xfrm>
        <a:prstGeom prst="roundRect">
          <a:avLst>
            <a:gd name="adj" fmla="val 10000"/>
          </a:avLst>
        </a:prstGeom>
        <a:solidFill>
          <a:schemeClr val="accent4">
            <a:hueOff val="-505065"/>
            <a:satOff val="-3735"/>
            <a:lumOff val="2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Използване на ИКТ като водещ сектор (ОП ИП) </a:t>
          </a:r>
          <a:endParaRPr lang="bg-BG" sz="1100" kern="1200" dirty="0"/>
        </a:p>
      </dsp:txBody>
      <dsp:txXfrm>
        <a:off x="229379" y="2800351"/>
        <a:ext cx="1667578" cy="482644"/>
      </dsp:txXfrm>
    </dsp:sp>
    <dsp:sp modelId="{F4EB68D4-F82E-4464-BF05-1D9842258AD6}">
      <dsp:nvSpPr>
        <dsp:cNvPr id="0" name=""/>
        <dsp:cNvSpPr/>
      </dsp:nvSpPr>
      <dsp:spPr>
        <a:xfrm>
          <a:off x="214363" y="3376885"/>
          <a:ext cx="1697610" cy="512676"/>
        </a:xfrm>
        <a:prstGeom prst="roundRect">
          <a:avLst>
            <a:gd name="adj" fmla="val 10000"/>
          </a:avLst>
        </a:prstGeom>
        <a:solidFill>
          <a:schemeClr val="accent4">
            <a:hueOff val="-757597"/>
            <a:satOff val="-5603"/>
            <a:lumOff val="4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Широколентов достъп за селските райони (ПРСР)</a:t>
          </a:r>
          <a:endParaRPr lang="bg-BG" sz="1100" kern="1200" dirty="0"/>
        </a:p>
      </dsp:txBody>
      <dsp:txXfrm>
        <a:off x="229379" y="3391901"/>
        <a:ext cx="1667578" cy="482644"/>
      </dsp:txXfrm>
    </dsp:sp>
    <dsp:sp modelId="{C5345761-BD06-4F2A-AF53-4635FDC3750B}">
      <dsp:nvSpPr>
        <dsp:cNvPr id="0" name=""/>
        <dsp:cNvSpPr/>
      </dsp:nvSpPr>
      <dsp:spPr>
        <a:xfrm>
          <a:off x="214363" y="3968435"/>
          <a:ext cx="1697610" cy="512676"/>
        </a:xfrm>
        <a:prstGeom prst="roundRect">
          <a:avLst>
            <a:gd name="adj" fmla="val 10000"/>
          </a:avLst>
        </a:prstGeom>
        <a:solidFill>
          <a:schemeClr val="accent4">
            <a:hueOff val="-1010129"/>
            <a:satOff val="-7470"/>
            <a:lumOff val="5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Развитие чрез водещите икономически сектори</a:t>
          </a:r>
          <a:endParaRPr lang="bg-BG" sz="1100" kern="1200" dirty="0"/>
        </a:p>
      </dsp:txBody>
      <dsp:txXfrm>
        <a:off x="229379" y="3983451"/>
        <a:ext cx="1667578" cy="482644"/>
      </dsp:txXfrm>
    </dsp:sp>
    <dsp:sp modelId="{ED67BE51-3073-4E40-B580-A5A3CE77B6C1}">
      <dsp:nvSpPr>
        <dsp:cNvPr id="0" name=""/>
        <dsp:cNvSpPr/>
      </dsp:nvSpPr>
      <dsp:spPr>
        <a:xfrm>
          <a:off x="214363" y="4559984"/>
          <a:ext cx="1697610" cy="512676"/>
        </a:xfrm>
        <a:prstGeom prst="roundRect">
          <a:avLst>
            <a:gd name="adj" fmla="val 10000"/>
          </a:avLst>
        </a:prstGeom>
        <a:solidFill>
          <a:schemeClr val="accent4">
            <a:hueOff val="-1262662"/>
            <a:satOff val="-9338"/>
            <a:lumOff val="6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еУправление</a:t>
          </a:r>
          <a:endParaRPr lang="bg-BG" sz="1100" kern="1200" dirty="0"/>
        </a:p>
      </dsp:txBody>
      <dsp:txXfrm>
        <a:off x="229379" y="4575000"/>
        <a:ext cx="1667578" cy="482644"/>
      </dsp:txXfrm>
    </dsp:sp>
    <dsp:sp modelId="{0AE48D73-490D-40CD-BFCD-CC9C7243C3A4}">
      <dsp:nvSpPr>
        <dsp:cNvPr id="0" name=""/>
        <dsp:cNvSpPr/>
      </dsp:nvSpPr>
      <dsp:spPr>
        <a:xfrm>
          <a:off x="2283326" y="0"/>
          <a:ext cx="2122012" cy="53399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smtClean="0"/>
            <a:t>Интелигентни зелени решения</a:t>
          </a:r>
          <a:endParaRPr lang="bg-BG" sz="2000" kern="1200" dirty="0"/>
        </a:p>
      </dsp:txBody>
      <dsp:txXfrm>
        <a:off x="2283326" y="0"/>
        <a:ext cx="2122012" cy="1601975"/>
      </dsp:txXfrm>
    </dsp:sp>
    <dsp:sp modelId="{A06EC06C-592C-43C8-81AD-E2F16E04447C}">
      <dsp:nvSpPr>
        <dsp:cNvPr id="0" name=""/>
        <dsp:cNvSpPr/>
      </dsp:nvSpPr>
      <dsp:spPr>
        <a:xfrm>
          <a:off x="2495527" y="1602985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1515194"/>
            <a:satOff val="-11205"/>
            <a:lumOff val="82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Интелигентни градове (</a:t>
          </a:r>
          <a:r>
            <a:rPr lang="en-US" sz="1100" kern="1200" smtClean="0"/>
            <a:t>Smart cities) – </a:t>
          </a:r>
          <a:r>
            <a:rPr lang="bg-BG" sz="1100" kern="1200" smtClean="0"/>
            <a:t>транспорт, трафик, </a:t>
          </a:r>
          <a:r>
            <a:rPr lang="en-US" sz="1100" kern="1200" smtClean="0"/>
            <a:t>CO</a:t>
          </a:r>
          <a:r>
            <a:rPr lang="en-US" sz="1100" kern="1200" baseline="-25000" smtClean="0"/>
            <a:t>2</a:t>
          </a:r>
          <a:endParaRPr lang="bg-BG" sz="1100" kern="1200" dirty="0"/>
        </a:p>
      </dsp:txBody>
      <dsp:txXfrm>
        <a:off x="2513620" y="1621078"/>
        <a:ext cx="1661424" cy="581567"/>
      </dsp:txXfrm>
    </dsp:sp>
    <dsp:sp modelId="{37531B97-0EB8-44C4-A015-81AA8BD837CD}">
      <dsp:nvSpPr>
        <dsp:cNvPr id="0" name=""/>
        <dsp:cNvSpPr/>
      </dsp:nvSpPr>
      <dsp:spPr>
        <a:xfrm>
          <a:off x="2495527" y="2315778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1767726"/>
            <a:satOff val="-13073"/>
            <a:lumOff val="9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Интел. транспорт</a:t>
          </a:r>
          <a:endParaRPr lang="bg-BG" sz="1100" kern="1200" dirty="0"/>
        </a:p>
      </dsp:txBody>
      <dsp:txXfrm>
        <a:off x="2513620" y="2333871"/>
        <a:ext cx="1661424" cy="581567"/>
      </dsp:txXfrm>
    </dsp:sp>
    <dsp:sp modelId="{89F12F76-D8FA-42CF-B32A-B5A1D18C5ED6}">
      <dsp:nvSpPr>
        <dsp:cNvPr id="0" name=""/>
        <dsp:cNvSpPr/>
      </dsp:nvSpPr>
      <dsp:spPr>
        <a:xfrm>
          <a:off x="2495527" y="3028571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2020258"/>
            <a:satOff val="-14940"/>
            <a:lumOff val="11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Контрол на риска</a:t>
          </a:r>
          <a:endParaRPr lang="bg-BG" sz="1100" kern="1200" dirty="0"/>
        </a:p>
      </dsp:txBody>
      <dsp:txXfrm>
        <a:off x="2513620" y="3046664"/>
        <a:ext cx="1661424" cy="581567"/>
      </dsp:txXfrm>
    </dsp:sp>
    <dsp:sp modelId="{C231ED81-51EB-4ED0-82B2-2105E3093F44}">
      <dsp:nvSpPr>
        <dsp:cNvPr id="0" name=""/>
        <dsp:cNvSpPr/>
      </dsp:nvSpPr>
      <dsp:spPr>
        <a:xfrm>
          <a:off x="2495527" y="3741364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2272791"/>
            <a:satOff val="-16808"/>
            <a:lumOff val="124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smtClean="0"/>
            <a:t>Системи за контрол на въздуха, водата</a:t>
          </a:r>
          <a:endParaRPr lang="bg-BG" sz="1100" kern="1200" dirty="0"/>
        </a:p>
      </dsp:txBody>
      <dsp:txXfrm>
        <a:off x="2513620" y="3759457"/>
        <a:ext cx="1661424" cy="581567"/>
      </dsp:txXfrm>
    </dsp:sp>
    <dsp:sp modelId="{99E3CB94-3130-4F0D-98CB-15E24EE139F5}">
      <dsp:nvSpPr>
        <dsp:cNvPr id="0" name=""/>
        <dsp:cNvSpPr/>
      </dsp:nvSpPr>
      <dsp:spPr>
        <a:xfrm>
          <a:off x="2495527" y="4454157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2525323"/>
            <a:satOff val="-18675"/>
            <a:lumOff val="138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Контрол/отработване на твърдите отпадаци</a:t>
          </a:r>
          <a:endParaRPr lang="bg-BG" sz="1100" kern="1200" dirty="0"/>
        </a:p>
      </dsp:txBody>
      <dsp:txXfrm>
        <a:off x="2513620" y="4472250"/>
        <a:ext cx="1661424" cy="581567"/>
      </dsp:txXfrm>
    </dsp:sp>
    <dsp:sp modelId="{7CBCD41F-D327-440E-9013-56BC1E4391B7}">
      <dsp:nvSpPr>
        <dsp:cNvPr id="0" name=""/>
        <dsp:cNvSpPr/>
      </dsp:nvSpPr>
      <dsp:spPr>
        <a:xfrm>
          <a:off x="4564489" y="0"/>
          <a:ext cx="2122012" cy="53399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baseline="0" dirty="0" smtClean="0"/>
            <a:t>С</a:t>
          </a:r>
          <a:r>
            <a:rPr lang="ru-RU" sz="2000" kern="1200" baseline="0" dirty="0" smtClean="0"/>
            <a:t>оциална инфраструктура</a:t>
          </a:r>
          <a:endParaRPr lang="bg-BG" sz="2000" kern="1200" baseline="-25000" dirty="0"/>
        </a:p>
      </dsp:txBody>
      <dsp:txXfrm>
        <a:off x="4564489" y="0"/>
        <a:ext cx="2122012" cy="1601975"/>
      </dsp:txXfrm>
    </dsp:sp>
    <dsp:sp modelId="{FD94FCBD-E201-4AB8-8D6A-31549E5A828D}">
      <dsp:nvSpPr>
        <dsp:cNvPr id="0" name=""/>
        <dsp:cNvSpPr/>
      </dsp:nvSpPr>
      <dsp:spPr>
        <a:xfrm>
          <a:off x="4776691" y="1602985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2777856"/>
            <a:satOff val="-20543"/>
            <a:lumOff val="15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baseline="0" smtClean="0"/>
            <a:t>еСоциално подпомагане</a:t>
          </a:r>
          <a:endParaRPr lang="bg-BG" sz="1100" kern="1200" baseline="0" dirty="0"/>
        </a:p>
      </dsp:txBody>
      <dsp:txXfrm>
        <a:off x="4794784" y="1621078"/>
        <a:ext cx="1661424" cy="581567"/>
      </dsp:txXfrm>
    </dsp:sp>
    <dsp:sp modelId="{634E3C2D-1A4A-40C3-84AF-DF2F905AA3C8}">
      <dsp:nvSpPr>
        <dsp:cNvPr id="0" name=""/>
        <dsp:cNvSpPr/>
      </dsp:nvSpPr>
      <dsp:spPr>
        <a:xfrm>
          <a:off x="4776691" y="2315778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3030388"/>
            <a:satOff val="-22410"/>
            <a:lumOff val="165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baseline="0" dirty="0" smtClean="0"/>
            <a:t>Електронно подпомагане на заетостта</a:t>
          </a:r>
          <a:endParaRPr lang="bg-BG" sz="1100" kern="1200" baseline="0" dirty="0"/>
        </a:p>
      </dsp:txBody>
      <dsp:txXfrm>
        <a:off x="4794784" y="2333871"/>
        <a:ext cx="1661424" cy="581567"/>
      </dsp:txXfrm>
    </dsp:sp>
    <dsp:sp modelId="{1E48A5DC-3AA2-4FA7-AE95-F3BC6642F99F}">
      <dsp:nvSpPr>
        <dsp:cNvPr id="0" name=""/>
        <dsp:cNvSpPr/>
      </dsp:nvSpPr>
      <dsp:spPr>
        <a:xfrm>
          <a:off x="4776691" y="3028571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3282920"/>
            <a:satOff val="-24278"/>
            <a:lumOff val="179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smtClean="0"/>
            <a:t>e</a:t>
          </a:r>
          <a:r>
            <a:rPr lang="bg-BG" sz="1100" kern="1200" baseline="0" smtClean="0"/>
            <a:t>Здравеопазване</a:t>
          </a:r>
          <a:endParaRPr lang="bg-BG" sz="1100" kern="1200" baseline="0" dirty="0"/>
        </a:p>
      </dsp:txBody>
      <dsp:txXfrm>
        <a:off x="4794784" y="3046664"/>
        <a:ext cx="1661424" cy="581567"/>
      </dsp:txXfrm>
    </dsp:sp>
    <dsp:sp modelId="{BA9B270C-87C2-47FF-8C91-60A5DDAA58D6}">
      <dsp:nvSpPr>
        <dsp:cNvPr id="0" name=""/>
        <dsp:cNvSpPr/>
      </dsp:nvSpPr>
      <dsp:spPr>
        <a:xfrm>
          <a:off x="4776691" y="3741364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3535452"/>
            <a:satOff val="-26145"/>
            <a:lumOff val="193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smtClean="0"/>
            <a:t>еОбразование и обучение (ОП ОН)</a:t>
          </a:r>
          <a:endParaRPr lang="bg-BG" sz="1100" kern="1200" baseline="0" dirty="0"/>
        </a:p>
      </dsp:txBody>
      <dsp:txXfrm>
        <a:off x="4794784" y="3759457"/>
        <a:ext cx="1661424" cy="581567"/>
      </dsp:txXfrm>
    </dsp:sp>
    <dsp:sp modelId="{23F1027A-4C0C-4362-875A-81409A213A9D}">
      <dsp:nvSpPr>
        <dsp:cNvPr id="0" name=""/>
        <dsp:cNvSpPr/>
      </dsp:nvSpPr>
      <dsp:spPr>
        <a:xfrm>
          <a:off x="4776691" y="4454157"/>
          <a:ext cx="1697610" cy="617753"/>
        </a:xfrm>
        <a:prstGeom prst="roundRect">
          <a:avLst>
            <a:gd name="adj" fmla="val 10000"/>
          </a:avLst>
        </a:prstGeom>
        <a:solidFill>
          <a:schemeClr val="accent4">
            <a:hueOff val="-3787985"/>
            <a:satOff val="-28013"/>
            <a:lumOff val="207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baseline="0" smtClean="0"/>
            <a:t>еВключване – социални и възрастови групи</a:t>
          </a:r>
          <a:endParaRPr lang="bg-BG" sz="1100" kern="1200" baseline="0" dirty="0"/>
        </a:p>
      </dsp:txBody>
      <dsp:txXfrm>
        <a:off x="4794784" y="4472250"/>
        <a:ext cx="1661424" cy="581567"/>
      </dsp:txXfrm>
    </dsp:sp>
    <dsp:sp modelId="{D068A1F4-BF19-46B6-A4E0-B54FB5AE0B81}">
      <dsp:nvSpPr>
        <dsp:cNvPr id="0" name=""/>
        <dsp:cNvSpPr/>
      </dsp:nvSpPr>
      <dsp:spPr>
        <a:xfrm>
          <a:off x="6845653" y="0"/>
          <a:ext cx="2122012" cy="53399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smtClean="0"/>
            <a:t>Капацитет на Управление и съдебна систем</a:t>
          </a:r>
          <a:endParaRPr lang="bg-BG" sz="2000" kern="1200" baseline="-25000" dirty="0"/>
        </a:p>
      </dsp:txBody>
      <dsp:txXfrm>
        <a:off x="6845653" y="0"/>
        <a:ext cx="2122012" cy="1601975"/>
      </dsp:txXfrm>
    </dsp:sp>
    <dsp:sp modelId="{32D33613-241A-402A-BE8C-DB807A551F41}">
      <dsp:nvSpPr>
        <dsp:cNvPr id="0" name=""/>
        <dsp:cNvSpPr/>
      </dsp:nvSpPr>
      <dsp:spPr>
        <a:xfrm>
          <a:off x="7057854" y="1602105"/>
          <a:ext cx="1697610" cy="777912"/>
        </a:xfrm>
        <a:prstGeom prst="roundRect">
          <a:avLst>
            <a:gd name="adj" fmla="val 10000"/>
          </a:avLst>
        </a:prstGeom>
        <a:solidFill>
          <a:schemeClr val="accent4">
            <a:hueOff val="-4040517"/>
            <a:satOff val="-29880"/>
            <a:lumOff val="22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baseline="0" smtClean="0"/>
            <a:t>Централизирана система за управление</a:t>
          </a:r>
          <a:endParaRPr lang="bg-BG" sz="1100" kern="1200" baseline="0" dirty="0"/>
        </a:p>
      </dsp:txBody>
      <dsp:txXfrm>
        <a:off x="7080638" y="1624889"/>
        <a:ext cx="1652042" cy="732344"/>
      </dsp:txXfrm>
    </dsp:sp>
    <dsp:sp modelId="{96D0752D-A20B-43A1-8C0A-6226443D9A6D}">
      <dsp:nvSpPr>
        <dsp:cNvPr id="0" name=""/>
        <dsp:cNvSpPr/>
      </dsp:nvSpPr>
      <dsp:spPr>
        <a:xfrm>
          <a:off x="7057854" y="2499696"/>
          <a:ext cx="1697610" cy="777912"/>
        </a:xfrm>
        <a:prstGeom prst="roundRect">
          <a:avLst>
            <a:gd name="adj" fmla="val 10000"/>
          </a:avLst>
        </a:prstGeom>
        <a:solidFill>
          <a:schemeClr val="accent4">
            <a:hueOff val="-4293049"/>
            <a:satOff val="-31748"/>
            <a:lumOff val="235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baseline="0" smtClean="0"/>
            <a:t>Проектно управление и контрол</a:t>
          </a:r>
          <a:endParaRPr lang="bg-BG" sz="1100" kern="1200" baseline="0" dirty="0"/>
        </a:p>
      </dsp:txBody>
      <dsp:txXfrm>
        <a:off x="7080638" y="2522480"/>
        <a:ext cx="1652042" cy="732344"/>
      </dsp:txXfrm>
    </dsp:sp>
    <dsp:sp modelId="{692352D4-3975-484A-BC8F-AB20A5D03536}">
      <dsp:nvSpPr>
        <dsp:cNvPr id="0" name=""/>
        <dsp:cNvSpPr/>
      </dsp:nvSpPr>
      <dsp:spPr>
        <a:xfrm>
          <a:off x="7057854" y="3397288"/>
          <a:ext cx="1697610" cy="777912"/>
        </a:xfrm>
        <a:prstGeom prst="roundRect">
          <a:avLst>
            <a:gd name="adj" fmla="val 10000"/>
          </a:avLst>
        </a:prstGeom>
        <a:solidFill>
          <a:schemeClr val="accent4">
            <a:hueOff val="-4545582"/>
            <a:satOff val="-33615"/>
            <a:lumOff val="248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baseline="0" dirty="0" smtClean="0"/>
            <a:t>Допълване на ИСУН (с ПРСР и т.н.),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baseline="0" dirty="0" smtClean="0"/>
            <a:t>Управление и контрол</a:t>
          </a:r>
          <a:endParaRPr lang="bg-BG" sz="1100" kern="1200" baseline="0" dirty="0"/>
        </a:p>
      </dsp:txBody>
      <dsp:txXfrm>
        <a:off x="7080638" y="3420072"/>
        <a:ext cx="1652042" cy="732344"/>
      </dsp:txXfrm>
    </dsp:sp>
    <dsp:sp modelId="{031BE82A-0CD7-4CE3-A412-5E147E3910B4}">
      <dsp:nvSpPr>
        <dsp:cNvPr id="0" name=""/>
        <dsp:cNvSpPr/>
      </dsp:nvSpPr>
      <dsp:spPr>
        <a:xfrm>
          <a:off x="7057854" y="4294879"/>
          <a:ext cx="1697610" cy="777912"/>
        </a:xfrm>
        <a:prstGeom prst="roundRect">
          <a:avLst>
            <a:gd name="adj" fmla="val 10000"/>
          </a:avLst>
        </a:prstGeom>
        <a:solidFill>
          <a:schemeClr val="accent4">
            <a:hueOff val="-4798114"/>
            <a:satOff val="-35483"/>
            <a:lumOff val="2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baseline="0" smtClean="0"/>
            <a:t>еПравораздаване</a:t>
          </a:r>
          <a:endParaRPr lang="bg-BG" sz="1100" kern="1200" baseline="0" dirty="0"/>
        </a:p>
      </dsp:txBody>
      <dsp:txXfrm>
        <a:off x="7080638" y="4317663"/>
        <a:ext cx="1652042" cy="732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EBDA0-CF82-4146-8A7D-C4A44242BF42}" type="datetimeFigureOut">
              <a:rPr lang="bg-BG" smtClean="0"/>
              <a:t>11.12.2012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A2316-B7C4-49AB-AC34-63E9F2F33D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78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2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326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 smtClean="0">
                <a:solidFill>
                  <a:srgbClr val="FFFFFF"/>
                </a:solidFill>
                <a:latin typeface="+mj-lt"/>
              </a:rPr>
              <a:t>Благодаря Ви!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7172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88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88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00" r:id="rId2"/>
    <p:sldLayoutId id="2147483930" r:id="rId3"/>
    <p:sldLayoutId id="2147483901" r:id="rId4"/>
    <p:sldLayoutId id="2147483913" r:id="rId5"/>
    <p:sldLayoutId id="2147483922" r:id="rId6"/>
    <p:sldLayoutId id="2147483938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hyperlink" Target="http://ec.europa.eu/europe2020/europe-2020-in-a-nutshell/priorities/index_en.htm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hyperlink" Target="http://ec.europa.eu/digital-agenda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si.bg/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96" y="2206171"/>
            <a:ext cx="8112125" cy="3062515"/>
          </a:xfrm>
        </p:spPr>
        <p:txBody>
          <a:bodyPr/>
          <a:lstStyle/>
          <a:p>
            <a:r>
              <a:rPr lang="bg-BG" dirty="0" smtClean="0"/>
              <a:t>Финансиране от ЕС</a:t>
            </a:r>
            <a:br>
              <a:rPr lang="bg-BG" dirty="0" smtClean="0"/>
            </a:br>
            <a:r>
              <a:rPr lang="bg-BG" dirty="0" smtClean="0"/>
              <a:t>2014-2020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4800" dirty="0" smtClean="0"/>
              <a:t>Възможности за </a:t>
            </a:r>
            <a:br>
              <a:rPr lang="bg-BG" sz="4800" dirty="0" smtClean="0"/>
            </a:br>
            <a:r>
              <a:rPr lang="bg-BG" sz="4800" dirty="0" smtClean="0"/>
              <a:t>интелигентен </a:t>
            </a:r>
            <a:br>
              <a:rPr lang="bg-BG" sz="4800" dirty="0" smtClean="0"/>
            </a:br>
            <a:r>
              <a:rPr lang="bg-BG" sz="4800" dirty="0" smtClean="0"/>
              <a:t>и устойчив растеж</a:t>
            </a:r>
            <a:endParaRPr sz="1800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383" y="5407478"/>
            <a:ext cx="8112126" cy="384175"/>
          </a:xfrm>
        </p:spPr>
        <p:txBody>
          <a:bodyPr/>
          <a:lstStyle/>
          <a:p>
            <a:r>
              <a:rPr lang="bg-BG" dirty="0" smtClean="0"/>
              <a:t>Деян Иванов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2096" y="6219638"/>
            <a:ext cx="8112125" cy="384175"/>
          </a:xfrm>
        </p:spPr>
        <p:txBody>
          <a:bodyPr/>
          <a:lstStyle/>
          <a:p>
            <a:r>
              <a:rPr lang="bg-BG" sz="1400" dirty="0" smtClean="0"/>
              <a:t>5 декември 2012</a:t>
            </a: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6383" y="5784832"/>
            <a:ext cx="8097838" cy="384175"/>
          </a:xfrm>
        </p:spPr>
        <p:txBody>
          <a:bodyPr/>
          <a:lstStyle/>
          <a:p>
            <a:endParaRPr 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8893" y="137893"/>
            <a:ext cx="9065107" cy="87151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smtClean="0"/>
              <a:t>Европа 2020: Приоритети</a:t>
            </a:r>
            <a:endParaRPr lang="bg-BG" sz="180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9713" y="1344168"/>
            <a:ext cx="8578850" cy="496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709583666"/>
              </p:ext>
            </p:extLst>
          </p:nvPr>
        </p:nvGraphicFramePr>
        <p:xfrm>
          <a:off x="239713" y="1038436"/>
          <a:ext cx="8730116" cy="510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ubtitle 5"/>
          <p:cNvSpPr txBox="1">
            <a:spLocks/>
          </p:cNvSpPr>
          <p:nvPr/>
        </p:nvSpPr>
        <p:spPr>
          <a:xfrm>
            <a:off x="78893" y="6048931"/>
            <a:ext cx="9065107" cy="384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1800" i="1" dirty="0" smtClean="0"/>
              <a:t> </a:t>
            </a:r>
            <a:r>
              <a:rPr lang="en-US" sz="1800" i="1" dirty="0">
                <a:hlinkClick r:id="rId7"/>
              </a:rPr>
              <a:t>http://</a:t>
            </a:r>
            <a:r>
              <a:rPr lang="en-US" sz="1800" i="1" dirty="0" smtClean="0">
                <a:hlinkClick r:id="rId7"/>
              </a:rPr>
              <a:t>ec.europa.eu/europe2020/europe-2020-in-a-nutshell/priorities/index_en.htm</a:t>
            </a:r>
            <a:endParaRPr lang="bg-BG" sz="1800" i="1" dirty="0" smtClean="0"/>
          </a:p>
          <a:p>
            <a:pPr marL="0" indent="0">
              <a:buNone/>
            </a:pP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38" y="137893"/>
            <a:ext cx="1089397" cy="8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4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893" y="137894"/>
            <a:ext cx="9065107" cy="900542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6000" baseline="-25000" dirty="0" smtClean="0"/>
              <a:t>Програма за цифровите</a:t>
            </a:r>
            <a:r>
              <a:rPr lang="en-US" sz="6000" baseline="-25000" dirty="0" smtClean="0"/>
              <a:t/>
            </a:r>
            <a:br>
              <a:rPr lang="en-US" sz="6000" baseline="-25000" dirty="0" smtClean="0"/>
            </a:br>
            <a:r>
              <a:rPr lang="bg-BG" sz="6000" baseline="-25000" dirty="0" smtClean="0"/>
              <a:t>технологии</a:t>
            </a:r>
            <a:endParaRPr lang="bg-BG" sz="2400" baseline="-250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9713" y="1373926"/>
            <a:ext cx="8578850" cy="466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1736930"/>
              </p:ext>
            </p:extLst>
          </p:nvPr>
        </p:nvGraphicFramePr>
        <p:xfrm>
          <a:off x="239713" y="1105346"/>
          <a:ext cx="8730116" cy="496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title 5"/>
          <p:cNvSpPr txBox="1">
            <a:spLocks/>
          </p:cNvSpPr>
          <p:nvPr/>
        </p:nvSpPr>
        <p:spPr>
          <a:xfrm>
            <a:off x="78893" y="6071956"/>
            <a:ext cx="9065107" cy="361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1800" i="1" dirty="0" smtClean="0"/>
              <a:t> </a:t>
            </a:r>
            <a:r>
              <a:rPr lang="en-US" sz="1800" i="1" dirty="0">
                <a:hlinkClick r:id="rId7"/>
              </a:rPr>
              <a:t>http://ec.europa.eu/digital-agenda</a:t>
            </a:r>
            <a:r>
              <a:rPr lang="en-US" sz="1800" i="1" dirty="0" smtClean="0">
                <a:hlinkClick r:id="rId7"/>
              </a:rPr>
              <a:t>/</a:t>
            </a:r>
            <a:r>
              <a:rPr lang="bg-BG" sz="1800" i="1" dirty="0" smtClean="0"/>
              <a:t> </a:t>
            </a:r>
          </a:p>
          <a:p>
            <a:pPr marL="0" indent="0">
              <a:buNone/>
            </a:pP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4" y="137894"/>
            <a:ext cx="21812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0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660" y="284728"/>
            <a:ext cx="5118027" cy="5688537"/>
          </a:xfrm>
        </p:spPr>
        <p:txBody>
          <a:bodyPr/>
          <a:lstStyle/>
          <a:p>
            <a:pPr>
              <a:buNone/>
            </a:pPr>
            <a:r>
              <a:rPr lang="en-US" sz="5400" dirty="0" smtClean="0"/>
              <a:t>“</a:t>
            </a:r>
            <a:r>
              <a:rPr lang="bg-BG" sz="5400" dirty="0" smtClean="0"/>
              <a:t>10% повече навлизане на широколентов интернет води до 1-1.5% допълнителен ръст за икономиката</a:t>
            </a:r>
            <a:r>
              <a:rPr lang="en-US" sz="5400" dirty="0" smtClean="0"/>
              <a:t>”</a:t>
            </a:r>
            <a:endParaRPr lang="en-US" sz="54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0248" y="5808846"/>
            <a:ext cx="8574685" cy="614362"/>
          </a:xfrm>
        </p:spPr>
        <p:txBody>
          <a:bodyPr>
            <a:normAutofit/>
          </a:bodyPr>
          <a:lstStyle/>
          <a:p>
            <a:pPr algn="r"/>
            <a:r>
              <a:rPr lang="bg-BG" sz="3200" i="1" dirty="0" smtClean="0"/>
              <a:t>Нели Крус</a:t>
            </a:r>
            <a:endParaRPr lang="en-US" sz="3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66" y="284728"/>
            <a:ext cx="3758067" cy="37580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34042" y="87764"/>
            <a:ext cx="8010072" cy="87151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dirty="0" smtClean="0"/>
              <a:t>Препоръки за 2014-2020</a:t>
            </a:r>
            <a:endParaRPr lang="bg-BG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70" y="215924"/>
            <a:ext cx="1061872" cy="734667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8482102"/>
              </p:ext>
            </p:extLst>
          </p:nvPr>
        </p:nvGraphicFramePr>
        <p:xfrm>
          <a:off x="72570" y="959282"/>
          <a:ext cx="8969829" cy="5339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904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1599" y="484633"/>
            <a:ext cx="4862285" cy="4072853"/>
          </a:xfrm>
        </p:spPr>
        <p:txBody>
          <a:bodyPr/>
          <a:lstStyle/>
          <a:p>
            <a:pPr>
              <a:buNone/>
            </a:pPr>
            <a:r>
              <a:rPr lang="en-US" sz="5400" dirty="0" smtClean="0"/>
              <a:t>“</a:t>
            </a:r>
            <a:r>
              <a:rPr lang="bg-BG" sz="5400" dirty="0" smtClean="0"/>
              <a:t>Ние сме тук, не за да се страхуваме от бъдещето,</a:t>
            </a:r>
            <a:r>
              <a:rPr lang="bg-BG" sz="5400" smtClean="0"/>
              <a:t/>
            </a:r>
            <a:br>
              <a:rPr lang="bg-BG" sz="5400" smtClean="0"/>
            </a:br>
            <a:r>
              <a:rPr lang="bg-BG" sz="5400" smtClean="0"/>
              <a:t>а </a:t>
            </a:r>
            <a:r>
              <a:rPr lang="bg-BG" sz="5400" dirty="0" smtClean="0"/>
              <a:t>за да го създадем“</a:t>
            </a:r>
            <a:endParaRPr lang="en-US" sz="54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0248" y="5666084"/>
            <a:ext cx="8574685" cy="614362"/>
          </a:xfrm>
        </p:spPr>
        <p:txBody>
          <a:bodyPr>
            <a:normAutofit/>
          </a:bodyPr>
          <a:lstStyle/>
          <a:p>
            <a:pPr algn="r"/>
            <a:r>
              <a:rPr lang="bg-BG" sz="3200" i="1" dirty="0" smtClean="0"/>
              <a:t>Барак Обама</a:t>
            </a:r>
            <a:endParaRPr lang="en-US" sz="3200" i="1" dirty="0"/>
          </a:p>
        </p:txBody>
      </p:sp>
      <p:sp>
        <p:nvSpPr>
          <p:cNvPr id="2" name="AutoShape 2" descr="data:image/jpeg;base64,/9j/4AAQSkZJRgABAQAAAQABAAD/2wCEAAkGBhQSERUUEhQVFBUVGBcUGBQUFBQUFBQVFBUVFBQUFRQXGyYeFxkjGRQUHy8gJCcpLCwsFR4xNTAqNSYrLCkBCQoKDgwOGg8PGikcHBwpKSkpLCksKSkpKSkpLCkpLCwpKSksLCkpKSksKSwpLCkpLCkpKSksLCwpLCksLCwpKf/AABEIAK4BIAMBIgACEQEDEQH/xAAcAAABBQEBAQAAAAAAAAAAAAAFAgMEBgcBAAj/xABDEAABAwEFBgEJBgUCBgMAAAABAAIRAwQFEiExBhNBUWFxIhQjMlKBkaHB0QdCYpKx8BVTgqPhM/EkQ3KTovMWc4P/xAAaAQACAwEBAAAAAAAAAAAAAAADBAABAgUG/8QAKhEAAgIBBAEEAQMFAAAAAAAAAAECAxEEEiExURMiMkEzI2FxBUKRofD/2gAMAwEAAhEDEQA/AMOK4nnUlOuSyse+HlWuiMFpZqnmp99WRrHAM0Q5TBDwTtSg4ag+5dsgGMSC7oBJ9yt95w+zw1jg4D1T+itPBCo0KpacjCUmhlqnQUVGSRYbC6qSGCSF602Z7MntLSeBVj2O2hZQLsTRoM+aH7SXuy0VcbfcrzyUCHOMQvQuJ+jUwGdY4FaITv8A43W3YeGy0+xDS0t7q+v26Z5MKeHMiMs4yzVCfqeSpZIJUqwWB1V+Fgk6phisWyF/iz1fE0Ec1b6KAtuumpRPnGwpGz48+1FdstoWWpwLZGEnsUL2e/12qLos0bccQlsdzUimBC8+yShllU2v+6q0QrRti0AN7qtNaEpZ8ju6b8aHbtZFVvdaBTrCAqDYx5xvdX6nZpARKehTXLlHTWCBbUmaSsHkaB7UtAo5Ik+hXT/kRSXNXMCUXLkpQ7Rd7gMUWooLQEIuEDciSpVWsNBmm49HEu+bPVq0z2KodX0ndz+qvrafhPZUO0uhzu5QrRzR/Y1UOS9Z9U0BOZUizjNCHJ8xYVsmilObkmrE3JS3ZhbOQyj1mxKYp1CDkplrPpHqoMI8OgLOkkq17LbFmsQ+tLWcuJQfZ+wipWaDoCCtksWBjWx2WLZ7eglUNz5O3Ps7RoiGMAjmM0SNjYZ8I9y4HAnIpRGaTdg96C+iv3rsTQqgy0A6yNVl20FwOsz4mWk5FbdUMqn7XWNj6DsWo07otV3uwBuowsmXJQauFLBhdAQLNdmw9StR3gMHXn8FX7VRwOLZmDCP3dtpUo0cA8XDPJAbTXxvLoic1Fkg2FMue7HV6gYOKiKVdN4uo1A9p0WmUGNoNjnWVuJzsjoPl1VbCP39tY+1DC4ZDQ/NM3Xs+6oMT5DYyGhPt4LOcLkvGegQiFxscKzTBjnBj3o7TuprRkAMpGWZ6kleNhdUIDA6egJ9yE70EVbZbadZPtqlArp2dtnAYRyeRhPsnL2I7UsVRmThB6GQexWY3Qk8JlyqlFZaK1tnTlre6qIpEcVc9r/RbPNVWECz5HZ0y/TR2wN843utJoUvCDPBZzZGw9p6q9mt4RHJbpFdf9EmoZ4oHtQ2KJRCnQcc5Q7aWmdwZRZ9ClHzRSyAmyErAugQlDuFy2epA0RKJimBohGzrMVIZo5ToAcU3Ho4d/5GM1aeRnks3trvG4dStOrAQeyzi104qO/6ih2DWj5yR2MT1AeJJSmaoB0Jr2sLWN6nE5KBYCn96QFs4zKrajkVGoUcbgBqVJtTciotmr4Xhw4JmHQCXZY9mLveyvDssle6THYY6qk3FeW8tTTMZEK/WCtibJ0OiVvfOBvTx+yTZap7KW2oeaA3m6sJNPIBJuKyVnhxqOzIySjjxkfUucB97XQUBvqyk0HE8JUWi+0YsyTmcphPbRWsssj59KFuuOJIHa90WVHZTZvyl5xEYU1tPcLbLUDGkmZz1Q+573fQMtJ0iJXrdeb6xmoZK66zk4xDcnqNHEQNE3uzExlzXStFGhU9hqRsoe53iAnlwWf1AASBl3RAbQ1RTFNroA+KHyXTxJ/VUkyE+5rDiOMjIGB1OX1Vus1WYw4tcxHLqhNms7WhrZByA7H73vn4KxWSyDDA1I+fTgk7J5YzXEN3Ns2x4D6hJnPDwz+isTLC1ohsNHQINd1V0CBH+OSKU3Tr8FzJvL5OpBYXA9TA5pdeytc2OJ+BUatbGUz4iG9zCjXhtJTo0jV9Junh4mYACzHKZqWGik7bthoBGYMFVFqsO0O0HlbcW73cH1gSeUgaKtFkJ9vPLNafiHA9QPjb3V+oU5A7LPrLSOId1o9lZDR2RqfsV13SFzCE7SmaDkaLUJ2iHmHSiy6EaPmigsC64BK0TRzKTO8XLZg+aGSNbmUK2TA3WaOPrAJuHRw9R+RkZ1njVZ1eDfOvnmtEfVkrPbzHnn90O0a0XbIwTlJuYXGiF1jvEEA6MviwnYzBUx1GQodkMlEWjIohxWUu26FQWhELxGvdQQEzX0LyJ1zWrd1mPOgcJ7HIrU61YHCWOBHADgsipqzbK3zDt27OdELUV7lu8DGnt2vb5NEZXAb4xITlkvNgPiIZyByUes1rWDEJcRIHAckLtIFQRUwD2pCKOr9BnytriRhBP3TzVb2vrxZ3hx8RIACK2dxBboQNCCqZttbS6sGg5AZ9zoi0x3WC+oltgyuQlDqtRuvYiziztp1QHPMVN4MieJaCqhtts02y1WmlO6qTE5lpGrf3yXQhdGT2o509PKEdzLVslZrIbKS6CeuvxVCvlo3zoiJyjkowtDg3CCQOQMJAJOZRksMXOOCLbLtpb9u90kdlHbc1VzA9rC4dAoxBb0IV9kLNUp4LTUa0y0OJaejjIj2IzStuAgaTlmqzcdlfWGLEG4XYZMkuMB0NABJgRPKVYDc9U0w8YXjmx2L0Ty1XLuaT25OhTCTW7BcbvbDRoSYk9UO2iv51JuCmcJPpPAkj8LGjMuRCwVhgE5ZaKbRuqifEfS5ngEhHvkfl0ZdUu2tVqgEPzjxVH4nGeTRp1/VaPRuRrrKKDxwHTMcURo2Sm0y0Dvln3KGW/aOjRG9qvAmQ2mM3OjoM1qcnJrBUIqKYCt/2fNbSqOpgY4LobMGM4AnpoOaomXBatQ2lxgObTO71c6cxmNBxgSsyvm7xRr1GDRriWnmx3ib8DHsR4Sb7DVcZSGqeo7q/Wd0tbHJZ7SfmO4WmWGn4G9k3T9imv+KOOcGiTkgF83zSewsBzKn32/eRQZm9/wAAoA+zAxO8diV2WJcCVNcn7kVw0Wcvao9SxR8uRR63bM1LNGM4mn7w4d01UscDm39EvkZVk4sJbL0fNQcoKMPpqu2R5pkNJyOh59Ci4qHgmq5JrApdlycvJJLFn16iKz+6vVMOcc1Sb5Z596q3oa0PbIRKaa+TkuV6nAJVFkEIB0pcphKwtMou0IbZfSRZgWzjSKReXHundnqLHVRvNE1eAknuozZBEZJmHQtJBXaKzsp1Ip6Gc0R2Bug1bRvD6FIYjyJOgVdEuIBJMkCeUmFst1XCyz2fDT0cASeJPNDus2xx5DaevdPPgEXxeJDw4jJMV70s2RcATyV52iu6i2wtcWjFAA7lUetcraz6TAACfSPAd0ns5wdBW5TkSKFVtYsp0BqeHAITeexAq2i0sFXzrMJDcswRx9xWp3Lswyx0y8AZCS7ssYsW0NR15Orsz3ryIzMs0b8BPtR64uCbXYpO1WSSfRf7iqOFmp7wQ9gEg9Mig23Fspvs7xGYIc09SjNvLqhJAgDVVLbQNbTYwGST8Ag1c2IZt4rZTEum4NIJz6LgYVzcknRddySOSoSfSNRura2zNsga4BpIiDGvLJZreTwajiDIJlJbQcSAApD7kq+oVmOF0Rxa7RZvs5tjAXMdAe0l4n7zHhrXR2LRPQhXClZahqGu4AU/QDGNhoDcsbo1MlZdZ7ortIc1rg5pkEagq33dtfUpgNtNNwJgBzDDDyxNOh9p9i5uq0z3Ocec9nT0uoTioS+g+YJyUqlVVbo3qcRLhALpEaAHOEYbagTkua4tD2Uwo+3ANIUK31qFMbxwYC0YcfE5aDmVGq128VFqXbSccTjLxn4vEAT6oJgLccfZlp9ITbr7qgB1KixxcR4cYx4IzcWjIcNTxVb2kp+fPDwty5a5exWiyWasXRiGD8LcJPQlVHaR7m2qri5j3FoPzKZi037SUpqTyQWszHdX51sFKhjJ0bKoDKsqzbTCLEOqaqeMgdcsqIn7O7Tva1atUOZiJ4DPJaAy8KbpwuBjkVkGxYe81KdPXCD+q0C57m3LCSPEW59Sl7O2Dp+KE3ptBQqF1PU8eSC2AB0sPYdRwRVmzLKhD5M55d+aH3hZRZyIMkLOUXKLI/k2Kk5h1aTB+KeuC3YxhOo+SEVL0kvA1Dp965c9TDWYRxdB9qLW8MVnyi5FkLPtocq71odbVZ9tM3/iHJi3oLovkwPSp8U8dQvNEJJdmlzqvoJ2N3iRhiC2ceJFWIhxJFKfUJMlNlyS1/ApTgjiwqlMhbVdFrxUmznkP0WO3Xd9Ss7BTY5x1MAkNHMngtbp2U0abSTEAT7Al7/pDem7bC1VhrUwxzjhaZw9QqrvW1rXuQSxojPQvHGCm6u1mFzhiAxZDr1VZuq3nymXHxNnCe/yW9NF8thLpL4o0za3aTyWxPpsMgtwguMkTkM+KoX2b3cC99VwypgNbPM6pO3F8bylSZ95xLnf0x8yE9sTa5ovpNIDwZ7g8VLMqLF6Ut4ft96uzAIg8eKz297eatQngMh81dX3TVAjDiJ5ZqiXrYKlB5bUY5hni0gHsTxQqEshtTJ4wNB8KRZ686oeXwO6XTqaZpprItXOUZLAfsbfON7rQqdAEDJZ7YRL29wtRsNl8IJ5LFP2P/1BfEbbZgBoq5ttRhgIGfADUngArdVAVPvbaKm612aINKnXoOe/gQ2swkg+qACesIsluWBCmz05bgjargNEmjU9JsSYich9UPq2Z1PQ5LWNsNl3Vnb2lm4CHM4ujRzevTjkqDabGcw4QRlBEH2g6Lk2xcJfsdSqasj+4AZfIGT2ojRv+iBnEhDrRd7HSI/fyQOsxtI4hmTOEOzAA1cRxVxgpvCKnOUFllsq7ZsGg9wyVTvi37+s6oQBIA93+6ZtV/VH5PfMwIgAQAAMh0ATLHAph07Oi9LdGb57ObsK4XxZsdkaqngV9bTxWYDotw5yb1yxGL/cz7Y68fJ7bHB3h92i061vdWjA4M+ayC3UN1aGufIaHgmNYBzWm3fVp2prHUHQAZGf6odi6kLaeXcQhdpFMmmXYnHicj7EN2ruvExz2TLRm35ow+k0xMCoOPNN13uzB1GRGsoQy1ngx99pO8MIld1aHt7j9Vx9yvNqeymwuc4kgchqSScgAo5pVKVrp0nsLTiBgxmDoQRkQmIrLOdJNGhUwXmSclUNpWxXPZXxtOAqJtU6K57I9vQTRfMEVHwkDgvVF0NSx12ErM3xBFQ3JCLM7xhF5RDiS7M9gp9ua4WkpbBAhMCpr/2IWyzburRIAtBOIk/8xh0jtpCl7bXa+kQGgupvmDrnrhKx6770fZ6ratJ2F7DIPA8wRxBW12P7RaFawPr1cOJkzT1c14GWXVDsimbrm4mHW23F1WTlhJAHLgUQumXVYOms8v8ACBVquJznesSfeZVn2ZsxDXYxkRIPEdRzCNXzwXFtsHXq870gmcOX+yk7OW00q7SOOR6hDaz5cTzJR/YKwUqtpL61QMp0RjzMSc/hkfesy5yZzh5NR2ctAFVr2+I/dZrJOqT9tN6UPJN25rTVqOGGNWkZl3sEqVs5e9mqAWhmGWl7JBhsTkSOeSyPbC/3Wq1PcTLWuc1saQDE/BBhBRNTm5vJV6gM5rraamGz49ASeilUbs9Y+wfVGwDCl0Nzpnsr5b9s6VFobT84+OBho7u+iz0ODRA0CZfVlVCG0Z1GoVqikugzeO09e0ZOcGs9RgwtPfOSh9oaCwg8QR70zScuufKKKH05sTfYtdhoVgZJYA7o9vheD1BBUi+dnaVoHiGF3B7cnDvzHdZp9g99H/iLK45AtrM/rltQD2taf6itF2p2jbZKU6vdk0ATH4iOQQZxT4ZuDaftM+v3ZV9J27aWPJiSHNGFp4vBPhB5qnfabs8yxVLJiqOdTrA7yoyHYcL2B4p8yGunNSbzu60CpVdUxvdlVFWQXlr9cUQYB6JwXPWt1J1J7XOoy0g5eFzR6dKdXmSDzGRS1UVGTSR1tTV+hGzcnkotO56XlQbUrgWcOJNdsnFSGYwjXGRlB0KiVKjS527xYA52AvjHgk4McZYoiY4opft0Ci99nBnduczEcpLWiTHDNC20cIgJqPJyejtO3ublM91ZLDtxUpgDBTcBzxg++fkqq+nwH+y8FpJI07JNYb4LFfl6UbUJ3Zpu45hzT7dVH2dL6T4pPMEjw6yeaFNcl70tzBIOWYMFZdaZIWOLNVpuFXBvBDh71NtLmsEk/UqkXFfz3vpNec2gsxcXA5tJ65EKw2wOd6RmEjKO14Z1ozUo5Q1ZWDfGtESxwPtLY/RcdYqVaqys4S6mCG8sz+/epbLOTZjA1d+g0+KasNKG4QM50W6cb+QdyzW0l9j1vrEYYjqGnMd1S9qh57SctUcvpjTUApOLKrYkOJwv9nDunLHW3s7ynhc2AQRx1y5hare/2lNqmW/Bn7jJgJZfwCvdsu6m4FoaBlqBxVIq2csJadQVqytwGab1bnySKR8TUYY5A2nMI3SOSo5k+2UgvSS9ILk2XJkVHJleNYhpEkTqBoY5pGONE2s5IdBVu2ft2Gz1Ac4Bjm3t0VQRe77RFGq3KIB6jsiVvDLRDccuq61qQ10mUuVkol0r9q0qLqLDhY4ySNT0TFkpY3QNPkotYqVdNQAuk8h7youyBX0chkP17rhqJLyHBNh/PULZQpzlwFeC8oQU0R9EsFNArsqFFk2Cv3yS8KFQnwOdun9W1fCP/PB8VvP8F3rt5XzcdG6ho4AL5ieJBAy68jwK+mtm74FpsFG0T6VMOcOIIHiB6yCss0il7e2kNNR4dhhopMHCWAmQBmXS7nAABOqIfZteu+pYH/6lPXICQ4ziy4zIKo1/Xoarg9wkGYaTORzjqeJPEyimz9q8iis/J0txDjh4s9jXOe7+kJKNnuyemu0a9BQ/u+v5Kltu5nlddwLt460WhpZhgNaDDXYuvJV1zSTAzJ4D6Kz/AGo2kfxKqwNAAh+IauxsYM/y/FVltUtc1zTDmkOaeRaQQfeAnYnmWIrUXNjG1zJEjE1zZAjMSM9R703KI3vf1e1Fpr1C/Biw5NaG48OIANAy8DfchwVojx9HSU3VOndKJTdTVqsoI3e872nHMZ9VpdmpY+OZ4LJ31XDNvsPI81q1ie600aVenDW4AIblmMnB3UEEJW+GeR7TWJLawrSYN2GnhKHCvhGTQA2SR6xOWZTlKuYz4rlmoYnDiNT15fvokJPk6MeisXi5tbFq2u0eFp8JEcOoK5dF5OLDj9MENw8cpmfgpm31nDcD25OGU8Tx+SYuezZF/rfrxKb06zJYE9Q+ORVoe/D8h8yqleL8TzlHBXesRCpF5th7u6av6K0WNzGQ6IR2y1JCBkZBHLHTEJdArF7mUAuXFxeR2xM8ugLrWynmtUwQaFPmnqVTJw5hKhOWSli3mmTePyWki0MsBXSvNXiVChqqpF1sl3QCfdoo9QKTYqBLTGUmPYFPshMqWjPCzPmUhziM0vCGCBqdSmnGVoofY5KlRqNRPhyhBRK60pBKSHKEHpWqfZFfhNjtllJ/0muqs/6KrXYgOz2uP9ayjEjuxV9eTWsEmGVWPov7PacJ/NA/qVS6NQ4ki03ZYZ88+AGjwToMI8VQji1uQHMlDbZeG9eTo0AhoOZjUl3Mk5lTL9vCGCk3IQ0Oj8Po0x0bx5knko1x2LG7G4eFuk6Ofrn+FoGI/wCVzv2PZKWG7JADal5fXdUdqW0GmeYY8R3hgKEvKO7SVQ6iHtkh1Vri4ggmBVa0nLKcUqv410I9Hj7fm/5ZxxScS9UKRjWgY4mqmo9qW0pmu7T2/JQhw2iDAz6K+7B7Usp0H2d4LXlznsM+F2INlo5EYZjjJVFogBLsZbvWOc4hoc0l4BcQGmfC0dlWC0zSbM2p4jMxnB0gnTurJZ7SxjJjhJKDVawrWdxscPf4awAzLmUnRVZGuICpMa5IHel4uLJYfCdRoQeyRvqxLg6mntzHDE3/AHn5TVawkROvJF6DMLQBkBlHJUO1W1gZDvTkOBzkdoV5xmnV3Lz5wUqVU/1tgjuC34pnTYisCuolukKq91StoB53pEq61Sqbfh857EW74hNJ+Qhk+FG7G7IIEXeFG7A8YR2SqKt+TKLWoluRTakW4+MptjEZCkkk+BTAlhcC7C2ZFSi2zlEkVjAILYzEgnP3FB3OhW3Y+zltJ7olr5GebT0PIrdayzUVllRByC8CnLRQhxGkEiPbz4rrLO52TWl3YfNY6KwMOU2y5NB5adyuG6qv8t3wUtl1PMNAiOZAk8cyq3Iva/BGa5cLlM/hFQQMOuYgtMj3rtS6KmGQARpk5pJPHKVNy8k2S8A0Ph3dSWuXKty1pHgPvH1T7Lpq+r8QpvXkmyXgaxLzinxdVXl8QlC6avIfmCm+Pkv0peCOHLjipLboqfh/MEr+EVPw/mCr1I+SelPwH7KDaN21pALhLidGgek49Bmi9/WttKmKNPLwwZ9JrDnB/G8w49AAhWzNpFnpvFQAuyIzkOA9Fh5NxS488go1oqY3kudJOZJIkniSlHhPCPRwu9RKUnjj/ZJvO9aD7Du2k7wsbi8DoxUqrS0AxGmNU/GjFrscthpE58cjn8EPN2v/AA/mCaVkfJ56VU8vgZdmeybe5SRdz/w/mC6btd+H8wV+pHyV6U/BFa8pq0uzEqcLtdzb+YJqtdD3HVuX4gqdkfJPSn4GhUGiWIiP2F3+CP5tP9S7/AanrMH9X+FPUiT0p+CZdN+1rJVbVovgtdig5tdIhwcORGXsHJadQ2pslup4zSpY/vsexpLT1OpHVZS24qg+8wz+LRdpXZVY6WvY3qXwD0OSjlFkUZxNNsVps7MThRojD6IbSYJdwziVTrVfz3XtvHfeikQdIiAPelWes+m3DULCTniZVY9vvafD7UAo2GoKtN73NPjDyQ9roAdJmFFKPkjjL7RoNS1ZkKpXtUxVXFFqttbBhwJM8eZkIHamnETzM5KXSTXA9o44k2xkjJFbt9EISzNqKXUfCEFA7vmypVWy4nqurpXkyInIXQF4LqhDj9FftnaBpWdpyc14z5H8Lh90qhASQDoTn2WhVqps7Q0eIFoMHRzeThz6hGq+zcClXqwCtUABAmQCZMHrxUqzWkNYGgM5nzlWZ6gaFRr7HnJGjhInUdCo1O1vYPA4tnWPcgWFw7CptR9Znaax+MrxtJjWmf6a5UI7857zUfD3JBfWA/1Pj/hAwguZBSy3tRY0iozeHgWFzAPYcyorbYSSRgk8BTqOI5AkGChIszidR8U7RoVAfC6OxIU2pF75NYCJqOHX/wDGom947l/Zcm/Jqv8ANd73fVIdZ6n813vP1VZga/U8f9/klF7uA/tFJl/L+0o4stQ/8w+8/VL8hf8AzD7z9Vn2Gl6ngeOPl/aC4d5y/tBNeQP/AJrvefqveQv/AJjvefqq9nkn6ngXL+X9sLpxdf8AthNeQP8A5h+K55C7+Yfj9VMwJ7/Asvd+6Y+i4S7r+QJLrvd65+KT5C71z8VftJ7/AALxu/bB9FzeO/bB9Eg2F3rlcNhd65V+0r3+BzE79sH0Sg937pj6JnyN3rle8id65+KntJ7/AAOmq790x9F4VnD/ANY+iaNid65XPI3euVPaVmXgdNZ37pj6JBqmI4f/AFj6JHkjvXPxTdSi4fen2laW0y3LwEql9A02sNOmSM96AW1HZRBziNOChutB5t74J9hKiizk8QutpO0lawjLlJknyk82/wDb/wALvlJ5t/IU35G71v1SW0yHQTPHJVhFpsJ0ny36ZBELsOSH0D4UQuk5HuqCWrEj/9k="/>
          <p:cNvSpPr>
            <a:spLocks noChangeAspect="1" noChangeArrowheads="1"/>
          </p:cNvSpPr>
          <p:nvPr/>
        </p:nvSpPr>
        <p:spPr bwMode="auto">
          <a:xfrm>
            <a:off x="63500" y="-804863"/>
            <a:ext cx="27432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" name="AutoShape 4" descr="data:image/jpeg;base64,/9j/4AAQSkZJRgABAQAAAQABAAD/2wCEAAkGBhQSERUUEhQVFBUVGBcUGBQUFBQUFBQVFBUVFBQUFRQXGyYeFxkjGRQUHy8gJCcpLCwsFR4xNTAqNSYrLCkBCQoKDgwOGg8PGikcHBwpKSkpLCksKSkpKSkpLCkpLCwpKSksLCkpKSksKSwpLCkpLCkpKSksLCwpLCksLCwpKf/AABEIAK4BIAMBIgACEQEDEQH/xAAcAAABBQEBAQAAAAAAAAAAAAAFAgMEBgcBAAj/xABDEAABAwEFBgEJBgUCBgMAAAABAAIRAwQFEiExBhNBUWFxIhQjMlKBkaHB0QdCYpKx8BVTgqPhM/EkQ3KTovMWc4P/xAAaAQACAwEBAAAAAAAAAAAAAAADBAABAgUG/8QAKhEAAgIBBAEEAQMFAAAAAAAAAAECAxEEEiExURMiMkEzI2FxBUKRofD/2gAMAwEAAhEDEQA/AMOK4nnUlOuSyse+HlWuiMFpZqnmp99WRrHAM0Q5TBDwTtSg4ag+5dsgGMSC7oBJ9yt95w+zw1jg4D1T+itPBCo0KpacjCUmhlqnQUVGSRYbC6qSGCSF602Z7MntLSeBVj2O2hZQLsTRoM+aH7SXuy0VcbfcrzyUCHOMQvQuJ+jUwGdY4FaITv8A43W3YeGy0+xDS0t7q+v26Z5MKeHMiMs4yzVCfqeSpZIJUqwWB1V+Fgk6phisWyF/iz1fE0Ec1b6KAtuumpRPnGwpGz48+1FdstoWWpwLZGEnsUL2e/12qLos0bccQlsdzUimBC8+yShllU2v+6q0QrRti0AN7qtNaEpZ8ju6b8aHbtZFVvdaBTrCAqDYx5xvdX6nZpARKehTXLlHTWCBbUmaSsHkaB7UtAo5Ik+hXT/kRSXNXMCUXLkpQ7Rd7gMUWooLQEIuEDciSpVWsNBmm49HEu+bPVq0z2KodX0ndz+qvrafhPZUO0uhzu5QrRzR/Y1UOS9Z9U0BOZUizjNCHJ8xYVsmilObkmrE3JS3ZhbOQyj1mxKYp1CDkplrPpHqoMI8OgLOkkq17LbFmsQ+tLWcuJQfZ+wipWaDoCCtksWBjWx2WLZ7eglUNz5O3Ps7RoiGMAjmM0SNjYZ8I9y4HAnIpRGaTdg96C+iv3rsTQqgy0A6yNVl20FwOsz4mWk5FbdUMqn7XWNj6DsWo07otV3uwBuowsmXJQauFLBhdAQLNdmw9StR3gMHXn8FX7VRwOLZmDCP3dtpUo0cA8XDPJAbTXxvLoic1Fkg2FMue7HV6gYOKiKVdN4uo1A9p0WmUGNoNjnWVuJzsjoPl1VbCP39tY+1DC4ZDQ/NM3Xs+6oMT5DYyGhPt4LOcLkvGegQiFxscKzTBjnBj3o7TuprRkAMpGWZ6kleNhdUIDA6egJ9yE70EVbZbadZPtqlArp2dtnAYRyeRhPsnL2I7UsVRmThB6GQexWY3Qk8JlyqlFZaK1tnTlre6qIpEcVc9r/RbPNVWECz5HZ0y/TR2wN843utJoUvCDPBZzZGw9p6q9mt4RHJbpFdf9EmoZ4oHtQ2KJRCnQcc5Q7aWmdwZRZ9ClHzRSyAmyErAugQlDuFy2epA0RKJimBohGzrMVIZo5ToAcU3Ho4d/5GM1aeRnks3trvG4dStOrAQeyzi104qO/6ih2DWj5yR2MT1AeJJSmaoB0Jr2sLWN6nE5KBYCn96QFs4zKrajkVGoUcbgBqVJtTciotmr4Xhw4JmHQCXZY9mLveyvDssle6THYY6qk3FeW8tTTMZEK/WCtibJ0OiVvfOBvTx+yTZap7KW2oeaA3m6sJNPIBJuKyVnhxqOzIySjjxkfUucB97XQUBvqyk0HE8JUWi+0YsyTmcphPbRWsssj59KFuuOJIHa90WVHZTZvyl5xEYU1tPcLbLUDGkmZz1Q+573fQMtJ0iJXrdeb6xmoZK66zk4xDcnqNHEQNE3uzExlzXStFGhU9hqRsoe53iAnlwWf1AASBl3RAbQ1RTFNroA+KHyXTxJ/VUkyE+5rDiOMjIGB1OX1Vus1WYw4tcxHLqhNms7WhrZByA7H73vn4KxWSyDDA1I+fTgk7J5YzXEN3Ns2x4D6hJnPDwz+isTLC1ohsNHQINd1V0CBH+OSKU3Tr8FzJvL5OpBYXA9TA5pdeytc2OJ+BUatbGUz4iG9zCjXhtJTo0jV9Junh4mYACzHKZqWGik7bthoBGYMFVFqsO0O0HlbcW73cH1gSeUgaKtFkJ9vPLNafiHA9QPjb3V+oU5A7LPrLSOId1o9lZDR2RqfsV13SFzCE7SmaDkaLUJ2iHmHSiy6EaPmigsC64BK0TRzKTO8XLZg+aGSNbmUK2TA3WaOPrAJuHRw9R+RkZ1njVZ1eDfOvnmtEfVkrPbzHnn90O0a0XbIwTlJuYXGiF1jvEEA6MviwnYzBUx1GQodkMlEWjIohxWUu26FQWhELxGvdQQEzX0LyJ1zWrd1mPOgcJ7HIrU61YHCWOBHADgsipqzbK3zDt27OdELUV7lu8DGnt2vb5NEZXAb4xITlkvNgPiIZyByUes1rWDEJcRIHAckLtIFQRUwD2pCKOr9BnytriRhBP3TzVb2vrxZ3hx8RIACK2dxBboQNCCqZttbS6sGg5AZ9zoi0x3WC+oltgyuQlDqtRuvYiziztp1QHPMVN4MieJaCqhtts02y1WmlO6qTE5lpGrf3yXQhdGT2o509PKEdzLVslZrIbKS6CeuvxVCvlo3zoiJyjkowtDg3CCQOQMJAJOZRksMXOOCLbLtpb9u90kdlHbc1VzA9rC4dAoxBb0IV9kLNUp4LTUa0y0OJaejjIj2IzStuAgaTlmqzcdlfWGLEG4XYZMkuMB0NABJgRPKVYDc9U0w8YXjmx2L0Ty1XLuaT25OhTCTW7BcbvbDRoSYk9UO2iv51JuCmcJPpPAkj8LGjMuRCwVhgE5ZaKbRuqifEfS5ngEhHvkfl0ZdUu2tVqgEPzjxVH4nGeTRp1/VaPRuRrrKKDxwHTMcURo2Sm0y0Dvln3KGW/aOjRG9qvAmQ2mM3OjoM1qcnJrBUIqKYCt/2fNbSqOpgY4LobMGM4AnpoOaomXBatQ2lxgObTO71c6cxmNBxgSsyvm7xRr1GDRriWnmx3ib8DHsR4Sb7DVcZSGqeo7q/Wd0tbHJZ7SfmO4WmWGn4G9k3T9imv+KOOcGiTkgF83zSewsBzKn32/eRQZm9/wAAoA+zAxO8diV2WJcCVNcn7kVw0Wcvao9SxR8uRR63bM1LNGM4mn7w4d01UscDm39EvkZVk4sJbL0fNQcoKMPpqu2R5pkNJyOh59Ci4qHgmq5JrApdlycvJJLFn16iKz+6vVMOcc1Sb5Z596q3oa0PbIRKaa+TkuV6nAJVFkEIB0pcphKwtMou0IbZfSRZgWzjSKReXHundnqLHVRvNE1eAknuozZBEZJmHQtJBXaKzsp1Ip6Gc0R2Bug1bRvD6FIYjyJOgVdEuIBJMkCeUmFst1XCyz2fDT0cASeJPNDus2xx5DaevdPPgEXxeJDw4jJMV70s2RcATyV52iu6i2wtcWjFAA7lUetcraz6TAACfSPAd0ns5wdBW5TkSKFVtYsp0BqeHAITeexAq2i0sFXzrMJDcswRx9xWp3Lswyx0y8AZCS7ssYsW0NR15Orsz3ryIzMs0b8BPtR64uCbXYpO1WSSfRf7iqOFmp7wQ9gEg9Mig23Fspvs7xGYIc09SjNvLqhJAgDVVLbQNbTYwGST8Ag1c2IZt4rZTEum4NIJz6LgYVzcknRddySOSoSfSNRura2zNsga4BpIiDGvLJZreTwajiDIJlJbQcSAApD7kq+oVmOF0Rxa7RZvs5tjAXMdAe0l4n7zHhrXR2LRPQhXClZahqGu4AU/QDGNhoDcsbo1MlZdZ7ortIc1rg5pkEagq33dtfUpgNtNNwJgBzDDDyxNOh9p9i5uq0z3Ocec9nT0uoTioS+g+YJyUqlVVbo3qcRLhALpEaAHOEYbagTkua4tD2Uwo+3ANIUK31qFMbxwYC0YcfE5aDmVGq128VFqXbSccTjLxn4vEAT6oJgLccfZlp9ITbr7qgB1KixxcR4cYx4IzcWjIcNTxVb2kp+fPDwty5a5exWiyWasXRiGD8LcJPQlVHaR7m2qri5j3FoPzKZi037SUpqTyQWszHdX51sFKhjJ0bKoDKsqzbTCLEOqaqeMgdcsqIn7O7Tva1atUOZiJ4DPJaAy8KbpwuBjkVkGxYe81KdPXCD+q0C57m3LCSPEW59Sl7O2Dp+KE3ptBQqF1PU8eSC2AB0sPYdRwRVmzLKhD5M55d+aH3hZRZyIMkLOUXKLI/k2Kk5h1aTB+KeuC3YxhOo+SEVL0kvA1Dp965c9TDWYRxdB9qLW8MVnyi5FkLPtocq71odbVZ9tM3/iHJi3oLovkwPSp8U8dQvNEJJdmlzqvoJ2N3iRhiC2ceJFWIhxJFKfUJMlNlyS1/ApTgjiwqlMhbVdFrxUmznkP0WO3Xd9Ss7BTY5x1MAkNHMngtbp2U0abSTEAT7Al7/pDem7bC1VhrUwxzjhaZw9QqrvW1rXuQSxojPQvHGCm6u1mFzhiAxZDr1VZuq3nymXHxNnCe/yW9NF8thLpL4o0za3aTyWxPpsMgtwguMkTkM+KoX2b3cC99VwypgNbPM6pO3F8bylSZ95xLnf0x8yE9sTa5ovpNIDwZ7g8VLMqLF6Ut4ft96uzAIg8eKz297eatQngMh81dX3TVAjDiJ5ZqiXrYKlB5bUY5hni0gHsTxQqEshtTJ4wNB8KRZ686oeXwO6XTqaZpprItXOUZLAfsbfON7rQqdAEDJZ7YRL29wtRsNl8IJ5LFP2P/1BfEbbZgBoq5ttRhgIGfADUngArdVAVPvbaKm612aINKnXoOe/gQ2swkg+qACesIsluWBCmz05bgjargNEmjU9JsSYich9UPq2Z1PQ5LWNsNl3Vnb2lm4CHM4ujRzevTjkqDabGcw4QRlBEH2g6Lk2xcJfsdSqasj+4AZfIGT2ojRv+iBnEhDrRd7HSI/fyQOsxtI4hmTOEOzAA1cRxVxgpvCKnOUFllsq7ZsGg9wyVTvi37+s6oQBIA93+6ZtV/VH5PfMwIgAQAAMh0ATLHAph07Oi9LdGb57ObsK4XxZsdkaqngV9bTxWYDotw5yb1yxGL/cz7Y68fJ7bHB3h92i061vdWjA4M+ayC3UN1aGufIaHgmNYBzWm3fVp2prHUHQAZGf6odi6kLaeXcQhdpFMmmXYnHicj7EN2ruvExz2TLRm35ow+k0xMCoOPNN13uzB1GRGsoQy1ngx99pO8MIld1aHt7j9Vx9yvNqeymwuc4kgchqSScgAo5pVKVrp0nsLTiBgxmDoQRkQmIrLOdJNGhUwXmSclUNpWxXPZXxtOAqJtU6K57I9vQTRfMEVHwkDgvVF0NSx12ErM3xBFQ3JCLM7xhF5RDiS7M9gp9ua4WkpbBAhMCpr/2IWyzburRIAtBOIk/8xh0jtpCl7bXa+kQGgupvmDrnrhKx6770fZ6ratJ2F7DIPA8wRxBW12P7RaFawPr1cOJkzT1c14GWXVDsimbrm4mHW23F1WTlhJAHLgUQumXVYOms8v8ACBVquJznesSfeZVn2ZsxDXYxkRIPEdRzCNXzwXFtsHXq870gmcOX+yk7OW00q7SOOR6hDaz5cTzJR/YKwUqtpL61QMp0RjzMSc/hkfesy5yZzh5NR2ctAFVr2+I/dZrJOqT9tN6UPJN25rTVqOGGNWkZl3sEqVs5e9mqAWhmGWl7JBhsTkSOeSyPbC/3Wq1PcTLWuc1saQDE/BBhBRNTm5vJV6gM5rraamGz49ASeilUbs9Y+wfVGwDCl0Nzpnsr5b9s6VFobT84+OBho7u+iz0ODRA0CZfVlVCG0Z1GoVqikugzeO09e0ZOcGs9RgwtPfOSh9oaCwg8QR70zScuufKKKH05sTfYtdhoVgZJYA7o9vheD1BBUi+dnaVoHiGF3B7cnDvzHdZp9g99H/iLK45AtrM/rltQD2taf6itF2p2jbZKU6vdk0ATH4iOQQZxT4ZuDaftM+v3ZV9J27aWPJiSHNGFp4vBPhB5qnfabs8yxVLJiqOdTrA7yoyHYcL2B4p8yGunNSbzu60CpVdUxvdlVFWQXlr9cUQYB6JwXPWt1J1J7XOoy0g5eFzR6dKdXmSDzGRS1UVGTSR1tTV+hGzcnkotO56XlQbUrgWcOJNdsnFSGYwjXGRlB0KiVKjS527xYA52AvjHgk4McZYoiY4opft0Ci99nBnduczEcpLWiTHDNC20cIgJqPJyejtO3ublM91ZLDtxUpgDBTcBzxg++fkqq+nwH+y8FpJI07JNYb4LFfl6UbUJ3Zpu45hzT7dVH2dL6T4pPMEjw6yeaFNcl70tzBIOWYMFZdaZIWOLNVpuFXBvBDh71NtLmsEk/UqkXFfz3vpNec2gsxcXA5tJ65EKw2wOd6RmEjKO14Z1ozUo5Q1ZWDfGtESxwPtLY/RcdYqVaqys4S6mCG8sz+/epbLOTZjA1d+g0+KasNKG4QM50W6cb+QdyzW0l9j1vrEYYjqGnMd1S9qh57SctUcvpjTUApOLKrYkOJwv9nDunLHW3s7ynhc2AQRx1y5hare/2lNqmW/Bn7jJgJZfwCvdsu6m4FoaBlqBxVIq2csJadQVqytwGab1bnySKR8TUYY5A2nMI3SOSo5k+2UgvSS9ILk2XJkVHJleNYhpEkTqBoY5pGONE2s5IdBVu2ft2Gz1Ac4Bjm3t0VQRe77RFGq3KIB6jsiVvDLRDccuq61qQ10mUuVkol0r9q0qLqLDhY4ySNT0TFkpY3QNPkotYqVdNQAuk8h7youyBX0chkP17rhqJLyHBNh/PULZQpzlwFeC8oQU0R9EsFNArsqFFk2Cv3yS8KFQnwOdun9W1fCP/PB8VvP8F3rt5XzcdG6ho4AL5ieJBAy68jwK+mtm74FpsFG0T6VMOcOIIHiB6yCss0il7e2kNNR4dhhopMHCWAmQBmXS7nAABOqIfZteu+pYH/6lPXICQ4ziy4zIKo1/Xoarg9wkGYaTORzjqeJPEyimz9q8iis/J0txDjh4s9jXOe7+kJKNnuyemu0a9BQ/u+v5Kltu5nlddwLt460WhpZhgNaDDXYuvJV1zSTAzJ4D6Kz/AGo2kfxKqwNAAh+IauxsYM/y/FVltUtc1zTDmkOaeRaQQfeAnYnmWIrUXNjG1zJEjE1zZAjMSM9R703KI3vf1e1Fpr1C/Biw5NaG48OIANAy8DfchwVojx9HSU3VOndKJTdTVqsoI3e872nHMZ9VpdmpY+OZ4LJ31XDNvsPI81q1ie600aVenDW4AIblmMnB3UEEJW+GeR7TWJLawrSYN2GnhKHCvhGTQA2SR6xOWZTlKuYz4rlmoYnDiNT15fvokJPk6MeisXi5tbFq2u0eFp8JEcOoK5dF5OLDj9MENw8cpmfgpm31nDcD25OGU8Tx+SYuezZF/rfrxKb06zJYE9Q+ORVoe/D8h8yqleL8TzlHBXesRCpF5th7u6av6K0WNzGQ6IR2y1JCBkZBHLHTEJdArF7mUAuXFxeR2xM8ugLrWynmtUwQaFPmnqVTJw5hKhOWSli3mmTePyWki0MsBXSvNXiVChqqpF1sl3QCfdoo9QKTYqBLTGUmPYFPshMqWjPCzPmUhziM0vCGCBqdSmnGVoofY5KlRqNRPhyhBRK60pBKSHKEHpWqfZFfhNjtllJ/0muqs/6KrXYgOz2uP9ayjEjuxV9eTWsEmGVWPov7PacJ/NA/qVS6NQ4ki03ZYZ88+AGjwToMI8VQji1uQHMlDbZeG9eTo0AhoOZjUl3Mk5lTL9vCGCk3IQ0Oj8Po0x0bx5knko1x2LG7G4eFuk6Ofrn+FoGI/wCVzv2PZKWG7JADal5fXdUdqW0GmeYY8R3hgKEvKO7SVQ6iHtkh1Vri4ggmBVa0nLKcUqv410I9Hj7fm/5ZxxScS9UKRjWgY4mqmo9qW0pmu7T2/JQhw2iDAz6K+7B7Usp0H2d4LXlznsM+F2INlo5EYZjjJVFogBLsZbvWOc4hoc0l4BcQGmfC0dlWC0zSbM2p4jMxnB0gnTurJZ7SxjJjhJKDVawrWdxscPf4awAzLmUnRVZGuICpMa5IHel4uLJYfCdRoQeyRvqxLg6mntzHDE3/AHn5TVawkROvJF6DMLQBkBlHJUO1W1gZDvTkOBzkdoV5xmnV3Lz5wUqVU/1tgjuC34pnTYisCuolukKq91StoB53pEq61Sqbfh857EW74hNJ+Qhk+FG7G7IIEXeFG7A8YR2SqKt+TKLWoluRTakW4+MptjEZCkkk+BTAlhcC7C2ZFSi2zlEkVjAILYzEgnP3FB3OhW3Y+zltJ7olr5GebT0PIrdayzUVllRByC8CnLRQhxGkEiPbz4rrLO52TWl3YfNY6KwMOU2y5NB5adyuG6qv8t3wUtl1PMNAiOZAk8cyq3Iva/BGa5cLlM/hFQQMOuYgtMj3rtS6KmGQARpk5pJPHKVNy8k2S8A0Ph3dSWuXKty1pHgPvH1T7Lpq+r8QpvXkmyXgaxLzinxdVXl8QlC6avIfmCm+Pkv0peCOHLjipLboqfh/MEr+EVPw/mCr1I+SelPwH7KDaN21pALhLidGgek49Bmi9/WttKmKNPLwwZ9JrDnB/G8w49AAhWzNpFnpvFQAuyIzkOA9Fh5NxS488go1oqY3kudJOZJIkniSlHhPCPRwu9RKUnjj/ZJvO9aD7Du2k7wsbi8DoxUqrS0AxGmNU/GjFrscthpE58cjn8EPN2v/AA/mCaVkfJ56VU8vgZdmeybe5SRdz/w/mC6btd+H8wV+pHyV6U/BFa8pq0uzEqcLtdzb+YJqtdD3HVuX4gqdkfJPSn4GhUGiWIiP2F3+CP5tP9S7/AanrMH9X+FPUiT0p+CZdN+1rJVbVovgtdig5tdIhwcORGXsHJadQ2pslup4zSpY/vsexpLT1OpHVZS24qg+8wz+LRdpXZVY6WvY3qXwD0OSjlFkUZxNNsVps7MThRojD6IbSYJdwziVTrVfz3XtvHfeikQdIiAPelWes+m3DULCTniZVY9vvafD7UAo2GoKtN73NPjDyQ9roAdJmFFKPkjjL7RoNS1ZkKpXtUxVXFFqttbBhwJM8eZkIHamnETzM5KXSTXA9o44k2xkjJFbt9EISzNqKXUfCEFA7vmypVWy4nqurpXkyInIXQF4LqhDj9FftnaBpWdpyc14z5H8Lh90qhASQDoTn2WhVqps7Q0eIFoMHRzeThz6hGq+zcClXqwCtUABAmQCZMHrxUqzWkNYGgM5nzlWZ6gaFRr7HnJGjhInUdCo1O1vYPA4tnWPcgWFw7CptR9Znaax+MrxtJjWmf6a5UI7857zUfD3JBfWA/1Pj/hAwguZBSy3tRY0iozeHgWFzAPYcyorbYSSRgk8BTqOI5AkGChIszidR8U7RoVAfC6OxIU2pF75NYCJqOHX/wDGom947l/Zcm/Jqv8ANd73fVIdZ6n813vP1VZga/U8f9/klF7uA/tFJl/L+0o4stQ/8w+8/VL8hf8AzD7z9Vn2Gl6ngeOPl/aC4d5y/tBNeQP/AJrvefqveQv/AJjvefqq9nkn6ngXL+X9sLpxdf8AthNeQP8A5h+K55C7+Yfj9VMwJ7/Asvd+6Y+i4S7r+QJLrvd65+KT5C71z8VftJ7/AALxu/bB9FzeO/bB9Eg2F3rlcNhd65V+0r3+BzE79sH0Sg937pj6JnyN3rle8id65+KntJ7/AAOmq790x9F4VnD/ANY+iaNid65XPI3euVPaVmXgdNZ37pj6JBqmI4f/AFj6JHkjvXPxTdSi4fen2laW0y3LwEql9A02sNOmSM96AW1HZRBziNOChutB5t74J9hKiizk8QutpO0lawjLlJknyk82/wDb/wALvlJ5t/IU35G71v1SW0yHQTPHJVhFpsJ0ny36ZBELsOSH0D4UQuk5HuqCWrEj/9k="/>
          <p:cNvSpPr>
            <a:spLocks noChangeAspect="1" noChangeArrowheads="1"/>
          </p:cNvSpPr>
          <p:nvPr/>
        </p:nvSpPr>
        <p:spPr bwMode="auto">
          <a:xfrm>
            <a:off x="215900" y="-652463"/>
            <a:ext cx="27432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" name="AutoShape 6" descr="data:image/jpeg;base64,/9j/4AAQSkZJRgABAQAAAQABAAD/2wCEAAkGBhQSERUUEhQVFBUVGBcUGBQUFBQUFBQVFBUVFBQUFRQXGyYeFxkjGRQUHy8gJCcpLCwsFR4xNTAqNSYrLCkBCQoKDgwOGg8PGikcHBwpKSkpLCksKSkpKSkpLCkpLCwpKSksLCkpKSksKSwpLCkpLCkpKSksLCwpLCksLCwpKf/AABEIAK4BIAMBIgACEQEDEQH/xAAcAAABBQEBAQAAAAAAAAAAAAAFAgMEBgcBAAj/xABDEAABAwEFBgEJBgUCBgMAAAABAAIRAwQFEiExBhNBUWFxIhQjMlKBkaHB0QdCYpKx8BVTgqPhM/EkQ3KTovMWc4P/xAAaAQACAwEBAAAAAAAAAAAAAAADBAABAgUG/8QAKhEAAgIBBAEEAQMFAAAAAAAAAAECAxEEEiExURMiMkEzI2FxBUKRofD/2gAMAwEAAhEDEQA/AMOK4nnUlOuSyse+HlWuiMFpZqnmp99WRrHAM0Q5TBDwTtSg4ag+5dsgGMSC7oBJ9yt95w+zw1jg4D1T+itPBCo0KpacjCUmhlqnQUVGSRYbC6qSGCSF602Z7MntLSeBVj2O2hZQLsTRoM+aH7SXuy0VcbfcrzyUCHOMQvQuJ+jUwGdY4FaITv8A43W3YeGy0+xDS0t7q+v26Z5MKeHMiMs4yzVCfqeSpZIJUqwWB1V+Fgk6phisWyF/iz1fE0Ec1b6KAtuumpRPnGwpGz48+1FdstoWWpwLZGEnsUL2e/12qLos0bccQlsdzUimBC8+yShllU2v+6q0QrRti0AN7qtNaEpZ8ju6b8aHbtZFVvdaBTrCAqDYx5xvdX6nZpARKehTXLlHTWCBbUmaSsHkaB7UtAo5Ik+hXT/kRSXNXMCUXLkpQ7Rd7gMUWooLQEIuEDciSpVWsNBmm49HEu+bPVq0z2KodX0ndz+qvrafhPZUO0uhzu5QrRzR/Y1UOS9Z9U0BOZUizjNCHJ8xYVsmilObkmrE3JS3ZhbOQyj1mxKYp1CDkplrPpHqoMI8OgLOkkq17LbFmsQ+tLWcuJQfZ+wipWaDoCCtksWBjWx2WLZ7eglUNz5O3Ps7RoiGMAjmM0SNjYZ8I9y4HAnIpRGaTdg96C+iv3rsTQqgy0A6yNVl20FwOsz4mWk5FbdUMqn7XWNj6DsWo07otV3uwBuowsmXJQauFLBhdAQLNdmw9StR3gMHXn8FX7VRwOLZmDCP3dtpUo0cA8XDPJAbTXxvLoic1Fkg2FMue7HV6gYOKiKVdN4uo1A9p0WmUGNoNjnWVuJzsjoPl1VbCP39tY+1DC4ZDQ/NM3Xs+6oMT5DYyGhPt4LOcLkvGegQiFxscKzTBjnBj3o7TuprRkAMpGWZ6kleNhdUIDA6egJ9yE70EVbZbadZPtqlArp2dtnAYRyeRhPsnL2I7UsVRmThB6GQexWY3Qk8JlyqlFZaK1tnTlre6qIpEcVc9r/RbPNVWECz5HZ0y/TR2wN843utJoUvCDPBZzZGw9p6q9mt4RHJbpFdf9EmoZ4oHtQ2KJRCnQcc5Q7aWmdwZRZ9ClHzRSyAmyErAugQlDuFy2epA0RKJimBohGzrMVIZo5ToAcU3Ho4d/5GM1aeRnks3trvG4dStOrAQeyzi104qO/6ih2DWj5yR2MT1AeJJSmaoB0Jr2sLWN6nE5KBYCn96QFs4zKrajkVGoUcbgBqVJtTciotmr4Xhw4JmHQCXZY9mLveyvDssle6THYY6qk3FeW8tTTMZEK/WCtibJ0OiVvfOBvTx+yTZap7KW2oeaA3m6sJNPIBJuKyVnhxqOzIySjjxkfUucB97XQUBvqyk0HE8JUWi+0YsyTmcphPbRWsssj59KFuuOJIHa90WVHZTZvyl5xEYU1tPcLbLUDGkmZz1Q+573fQMtJ0iJXrdeb6xmoZK66zk4xDcnqNHEQNE3uzExlzXStFGhU9hqRsoe53iAnlwWf1AASBl3RAbQ1RTFNroA+KHyXTxJ/VUkyE+5rDiOMjIGB1OX1Vus1WYw4tcxHLqhNms7WhrZByA7H73vn4KxWSyDDA1I+fTgk7J5YzXEN3Ns2x4D6hJnPDwz+isTLC1ohsNHQINd1V0CBH+OSKU3Tr8FzJvL5OpBYXA9TA5pdeytc2OJ+BUatbGUz4iG9zCjXhtJTo0jV9Junh4mYACzHKZqWGik7bthoBGYMFVFqsO0O0HlbcW73cH1gSeUgaKtFkJ9vPLNafiHA9QPjb3V+oU5A7LPrLSOId1o9lZDR2RqfsV13SFzCE7SmaDkaLUJ2iHmHSiy6EaPmigsC64BK0TRzKTO8XLZg+aGSNbmUK2TA3WaOPrAJuHRw9R+RkZ1njVZ1eDfOvnmtEfVkrPbzHnn90O0a0XbIwTlJuYXGiF1jvEEA6MviwnYzBUx1GQodkMlEWjIohxWUu26FQWhELxGvdQQEzX0LyJ1zWrd1mPOgcJ7HIrU61YHCWOBHADgsipqzbK3zDt27OdELUV7lu8DGnt2vb5NEZXAb4xITlkvNgPiIZyByUes1rWDEJcRIHAckLtIFQRUwD2pCKOr9BnytriRhBP3TzVb2vrxZ3hx8RIACK2dxBboQNCCqZttbS6sGg5AZ9zoi0x3WC+oltgyuQlDqtRuvYiziztp1QHPMVN4MieJaCqhtts02y1WmlO6qTE5lpGrf3yXQhdGT2o509PKEdzLVslZrIbKS6CeuvxVCvlo3zoiJyjkowtDg3CCQOQMJAJOZRksMXOOCLbLtpb9u90kdlHbc1VzA9rC4dAoxBb0IV9kLNUp4LTUa0y0OJaejjIj2IzStuAgaTlmqzcdlfWGLEG4XYZMkuMB0NABJgRPKVYDc9U0w8YXjmx2L0Ty1XLuaT25OhTCTW7BcbvbDRoSYk9UO2iv51JuCmcJPpPAkj8LGjMuRCwVhgE5ZaKbRuqifEfS5ngEhHvkfl0ZdUu2tVqgEPzjxVH4nGeTRp1/VaPRuRrrKKDxwHTMcURo2Sm0y0Dvln3KGW/aOjRG9qvAmQ2mM3OjoM1qcnJrBUIqKYCt/2fNbSqOpgY4LobMGM4AnpoOaomXBatQ2lxgObTO71c6cxmNBxgSsyvm7xRr1GDRriWnmx3ib8DHsR4Sb7DVcZSGqeo7q/Wd0tbHJZ7SfmO4WmWGn4G9k3T9imv+KOOcGiTkgF83zSewsBzKn32/eRQZm9/wAAoA+zAxO8diV2WJcCVNcn7kVw0Wcvao9SxR8uRR63bM1LNGM4mn7w4d01UscDm39EvkZVk4sJbL0fNQcoKMPpqu2R5pkNJyOh59Ci4qHgmq5JrApdlycvJJLFn16iKz+6vVMOcc1Sb5Z596q3oa0PbIRKaa+TkuV6nAJVFkEIB0pcphKwtMou0IbZfSRZgWzjSKReXHundnqLHVRvNE1eAknuozZBEZJmHQtJBXaKzsp1Ip6Gc0R2Bug1bRvD6FIYjyJOgVdEuIBJMkCeUmFst1XCyz2fDT0cASeJPNDus2xx5DaevdPPgEXxeJDw4jJMV70s2RcATyV52iu6i2wtcWjFAA7lUetcraz6TAACfSPAd0ns5wdBW5TkSKFVtYsp0BqeHAITeexAq2i0sFXzrMJDcswRx9xWp3Lswyx0y8AZCS7ssYsW0NR15Orsz3ryIzMs0b8BPtR64uCbXYpO1WSSfRf7iqOFmp7wQ9gEg9Mig23Fspvs7xGYIc09SjNvLqhJAgDVVLbQNbTYwGST8Ag1c2IZt4rZTEum4NIJz6LgYVzcknRddySOSoSfSNRura2zNsga4BpIiDGvLJZreTwajiDIJlJbQcSAApD7kq+oVmOF0Rxa7RZvs5tjAXMdAe0l4n7zHhrXR2LRPQhXClZahqGu4AU/QDGNhoDcsbo1MlZdZ7ortIc1rg5pkEagq33dtfUpgNtNNwJgBzDDDyxNOh9p9i5uq0z3Ocec9nT0uoTioS+g+YJyUqlVVbo3qcRLhALpEaAHOEYbagTkua4tD2Uwo+3ANIUK31qFMbxwYC0YcfE5aDmVGq128VFqXbSccTjLxn4vEAT6oJgLccfZlp9ITbr7qgB1KixxcR4cYx4IzcWjIcNTxVb2kp+fPDwty5a5exWiyWasXRiGD8LcJPQlVHaR7m2qri5j3FoPzKZi037SUpqTyQWszHdX51sFKhjJ0bKoDKsqzbTCLEOqaqeMgdcsqIn7O7Tva1atUOZiJ4DPJaAy8KbpwuBjkVkGxYe81KdPXCD+q0C57m3LCSPEW59Sl7O2Dp+KE3ptBQqF1PU8eSC2AB0sPYdRwRVmzLKhD5M55d+aH3hZRZyIMkLOUXKLI/k2Kk5h1aTB+KeuC3YxhOo+SEVL0kvA1Dp965c9TDWYRxdB9qLW8MVnyi5FkLPtocq71odbVZ9tM3/iHJi3oLovkwPSp8U8dQvNEJJdmlzqvoJ2N3iRhiC2ceJFWIhxJFKfUJMlNlyS1/ApTgjiwqlMhbVdFrxUmznkP0WO3Xd9Ss7BTY5x1MAkNHMngtbp2U0abSTEAT7Al7/pDem7bC1VhrUwxzjhaZw9QqrvW1rXuQSxojPQvHGCm6u1mFzhiAxZDr1VZuq3nymXHxNnCe/yW9NF8thLpL4o0za3aTyWxPpsMgtwguMkTkM+KoX2b3cC99VwypgNbPM6pO3F8bylSZ95xLnf0x8yE9sTa5ovpNIDwZ7g8VLMqLF6Ut4ft96uzAIg8eKz297eatQngMh81dX3TVAjDiJ5ZqiXrYKlB5bUY5hni0gHsTxQqEshtTJ4wNB8KRZ686oeXwO6XTqaZpprItXOUZLAfsbfON7rQqdAEDJZ7YRL29wtRsNl8IJ5LFP2P/1BfEbbZgBoq5ttRhgIGfADUngArdVAVPvbaKm612aINKnXoOe/gQ2swkg+qACesIsluWBCmz05bgjargNEmjU9JsSYich9UPq2Z1PQ5LWNsNl3Vnb2lm4CHM4ujRzevTjkqDabGcw4QRlBEH2g6Lk2xcJfsdSqasj+4AZfIGT2ojRv+iBnEhDrRd7HSI/fyQOsxtI4hmTOEOzAA1cRxVxgpvCKnOUFllsq7ZsGg9wyVTvi37+s6oQBIA93+6ZtV/VH5PfMwIgAQAAMh0ATLHAph07Oi9LdGb57ObsK4XxZsdkaqngV9bTxWYDotw5yb1yxGL/cz7Y68fJ7bHB3h92i061vdWjA4M+ayC3UN1aGufIaHgmNYBzWm3fVp2prHUHQAZGf6odi6kLaeXcQhdpFMmmXYnHicj7EN2ruvExz2TLRm35ow+k0xMCoOPNN13uzB1GRGsoQy1ngx99pO8MIld1aHt7j9Vx9yvNqeymwuc4kgchqSScgAo5pVKVrp0nsLTiBgxmDoQRkQmIrLOdJNGhUwXmSclUNpWxXPZXxtOAqJtU6K57I9vQTRfMEVHwkDgvVF0NSx12ErM3xBFQ3JCLM7xhF5RDiS7M9gp9ua4WkpbBAhMCpr/2IWyzburRIAtBOIk/8xh0jtpCl7bXa+kQGgupvmDrnrhKx6770fZ6ratJ2F7DIPA8wRxBW12P7RaFawPr1cOJkzT1c14GWXVDsimbrm4mHW23F1WTlhJAHLgUQumXVYOms8v8ACBVquJznesSfeZVn2ZsxDXYxkRIPEdRzCNXzwXFtsHXq870gmcOX+yk7OW00q7SOOR6hDaz5cTzJR/YKwUqtpL61QMp0RjzMSc/hkfesy5yZzh5NR2ctAFVr2+I/dZrJOqT9tN6UPJN25rTVqOGGNWkZl3sEqVs5e9mqAWhmGWl7JBhsTkSOeSyPbC/3Wq1PcTLWuc1saQDE/BBhBRNTm5vJV6gM5rraamGz49ASeilUbs9Y+wfVGwDCl0Nzpnsr5b9s6VFobT84+OBho7u+iz0ODRA0CZfVlVCG0Z1GoVqikugzeO09e0ZOcGs9RgwtPfOSh9oaCwg8QR70zScuufKKKH05sTfYtdhoVgZJYA7o9vheD1BBUi+dnaVoHiGF3B7cnDvzHdZp9g99H/iLK45AtrM/rltQD2taf6itF2p2jbZKU6vdk0ATH4iOQQZxT4ZuDaftM+v3ZV9J27aWPJiSHNGFp4vBPhB5qnfabs8yxVLJiqOdTrA7yoyHYcL2B4p8yGunNSbzu60CpVdUxvdlVFWQXlr9cUQYB6JwXPWt1J1J7XOoy0g5eFzR6dKdXmSDzGRS1UVGTSR1tTV+hGzcnkotO56XlQbUrgWcOJNdsnFSGYwjXGRlB0KiVKjS527xYA52AvjHgk4McZYoiY4opft0Ci99nBnduczEcpLWiTHDNC20cIgJqPJyejtO3ublM91ZLDtxUpgDBTcBzxg++fkqq+nwH+y8FpJI07JNYb4LFfl6UbUJ3Zpu45hzT7dVH2dL6T4pPMEjw6yeaFNcl70tzBIOWYMFZdaZIWOLNVpuFXBvBDh71NtLmsEk/UqkXFfz3vpNec2gsxcXA5tJ65EKw2wOd6RmEjKO14Z1ozUo5Q1ZWDfGtESxwPtLY/RcdYqVaqys4S6mCG8sz+/epbLOTZjA1d+g0+KasNKG4QM50W6cb+QdyzW0l9j1vrEYYjqGnMd1S9qh57SctUcvpjTUApOLKrYkOJwv9nDunLHW3s7ynhc2AQRx1y5hare/2lNqmW/Bn7jJgJZfwCvdsu6m4FoaBlqBxVIq2csJadQVqytwGab1bnySKR8TUYY5A2nMI3SOSo5k+2UgvSS9ILk2XJkVHJleNYhpEkTqBoY5pGONE2s5IdBVu2ft2Gz1Ac4Bjm3t0VQRe77RFGq3KIB6jsiVvDLRDccuq61qQ10mUuVkol0r9q0qLqLDhY4ySNT0TFkpY3QNPkotYqVdNQAuk8h7youyBX0chkP17rhqJLyHBNh/PULZQpzlwFeC8oQU0R9EsFNArsqFFk2Cv3yS8KFQnwOdun9W1fCP/PB8VvP8F3rt5XzcdG6ho4AL5ieJBAy68jwK+mtm74FpsFG0T6VMOcOIIHiB6yCss0il7e2kNNR4dhhopMHCWAmQBmXS7nAABOqIfZteu+pYH/6lPXICQ4ziy4zIKo1/Xoarg9wkGYaTORzjqeJPEyimz9q8iis/J0txDjh4s9jXOe7+kJKNnuyemu0a9BQ/u+v5Kltu5nlddwLt460WhpZhgNaDDXYuvJV1zSTAzJ4D6Kz/AGo2kfxKqwNAAh+IauxsYM/y/FVltUtc1zTDmkOaeRaQQfeAnYnmWIrUXNjG1zJEjE1zZAjMSM9R703KI3vf1e1Fpr1C/Biw5NaG48OIANAy8DfchwVojx9HSU3VOndKJTdTVqsoI3e872nHMZ9VpdmpY+OZ4LJ31XDNvsPI81q1ie600aVenDW4AIblmMnB3UEEJW+GeR7TWJLawrSYN2GnhKHCvhGTQA2SR6xOWZTlKuYz4rlmoYnDiNT15fvokJPk6MeisXi5tbFq2u0eFp8JEcOoK5dF5OLDj9MENw8cpmfgpm31nDcD25OGU8Tx+SYuezZF/rfrxKb06zJYE9Q+ORVoe/D8h8yqleL8TzlHBXesRCpF5th7u6av6K0WNzGQ6IR2y1JCBkZBHLHTEJdArF7mUAuXFxeR2xM8ugLrWynmtUwQaFPmnqVTJw5hKhOWSli3mmTePyWki0MsBXSvNXiVChqqpF1sl3QCfdoo9QKTYqBLTGUmPYFPshMqWjPCzPmUhziM0vCGCBqdSmnGVoofY5KlRqNRPhyhBRK60pBKSHKEHpWqfZFfhNjtllJ/0muqs/6KrXYgOz2uP9ayjEjuxV9eTWsEmGVWPov7PacJ/NA/qVS6NQ4ki03ZYZ88+AGjwToMI8VQji1uQHMlDbZeG9eTo0AhoOZjUl3Mk5lTL9vCGCk3IQ0Oj8Po0x0bx5knko1x2LG7G4eFuk6Ofrn+FoGI/wCVzv2PZKWG7JADal5fXdUdqW0GmeYY8R3hgKEvKO7SVQ6iHtkh1Vri4ggmBVa0nLKcUqv410I9Hj7fm/5ZxxScS9UKRjWgY4mqmo9qW0pmu7T2/JQhw2iDAz6K+7B7Usp0H2d4LXlznsM+F2INlo5EYZjjJVFogBLsZbvWOc4hoc0l4BcQGmfC0dlWC0zSbM2p4jMxnB0gnTurJZ7SxjJjhJKDVawrWdxscPf4awAzLmUnRVZGuICpMa5IHel4uLJYfCdRoQeyRvqxLg6mntzHDE3/AHn5TVawkROvJF6DMLQBkBlHJUO1W1gZDvTkOBzkdoV5xmnV3Lz5wUqVU/1tgjuC34pnTYisCuolukKq91StoB53pEq61Sqbfh857EW74hNJ+Qhk+FG7G7IIEXeFG7A8YR2SqKt+TKLWoluRTakW4+MptjEZCkkk+BTAlhcC7C2ZFSi2zlEkVjAILYzEgnP3FB3OhW3Y+zltJ7olr5GebT0PIrdayzUVllRByC8CnLRQhxGkEiPbz4rrLO52TWl3YfNY6KwMOU2y5NB5adyuG6qv8t3wUtl1PMNAiOZAk8cyq3Iva/BGa5cLlM/hFQQMOuYgtMj3rtS6KmGQARpk5pJPHKVNy8k2S8A0Ph3dSWuXKty1pHgPvH1T7Lpq+r8QpvXkmyXgaxLzinxdVXl8QlC6avIfmCm+Pkv0peCOHLjipLboqfh/MEr+EVPw/mCr1I+SelPwH7KDaN21pALhLidGgek49Bmi9/WttKmKNPLwwZ9JrDnB/G8w49AAhWzNpFnpvFQAuyIzkOA9Fh5NxS488go1oqY3kudJOZJIkniSlHhPCPRwu9RKUnjj/ZJvO9aD7Du2k7wsbi8DoxUqrS0AxGmNU/GjFrscthpE58cjn8EPN2v/AA/mCaVkfJ56VU8vgZdmeybe5SRdz/w/mC6btd+H8wV+pHyV6U/BFa8pq0uzEqcLtdzb+YJqtdD3HVuX4gqdkfJPSn4GhUGiWIiP2F3+CP5tP9S7/AanrMH9X+FPUiT0p+CZdN+1rJVbVovgtdig5tdIhwcORGXsHJadQ2pslup4zSpY/vsexpLT1OpHVZS24qg+8wz+LRdpXZVY6WvY3qXwD0OSjlFkUZxNNsVps7MThRojD6IbSYJdwziVTrVfz3XtvHfeikQdIiAPelWes+m3DULCTniZVY9vvafD7UAo2GoKtN73NPjDyQ9roAdJmFFKPkjjL7RoNS1ZkKpXtUxVXFFqttbBhwJM8eZkIHamnETzM5KXSTXA9o44k2xkjJFbt9EISzNqKXUfCEFA7vmypVWy4nqurpXkyInIXQF4LqhDj9FftnaBpWdpyc14z5H8Lh90qhASQDoTn2WhVqps7Q0eIFoMHRzeThz6hGq+zcClXqwCtUABAmQCZMHrxUqzWkNYGgM5nzlWZ6gaFRr7HnJGjhInUdCo1O1vYPA4tnWPcgWFw7CptR9Znaax+MrxtJjWmf6a5UI7857zUfD3JBfWA/1Pj/hAwguZBSy3tRY0iozeHgWFzAPYcyorbYSSRgk8BTqOI5AkGChIszidR8U7RoVAfC6OxIU2pF75NYCJqOHX/wDGom947l/Zcm/Jqv8ANd73fVIdZ6n813vP1VZga/U8f9/klF7uA/tFJl/L+0o4stQ/8w+8/VL8hf8AzD7z9Vn2Gl6ngeOPl/aC4d5y/tBNeQP/AJrvefqveQv/AJjvefqq9nkn6ngXL+X9sLpxdf8AthNeQP8A5h+K55C7+Yfj9VMwJ7/Asvd+6Y+i4S7r+QJLrvd65+KT5C71z8VftJ7/AALxu/bB9FzeO/bB9Eg2F3rlcNhd65V+0r3+BzE79sH0Sg937pj6JnyN3rle8id65+KntJ7/AAOmq790x9F4VnD/ANY+iaNid65XPI3euVPaVmXgdNZ37pj6JBqmI4f/AFj6JHkjvXPxTdSi4fen2laW0y3LwEql9A02sNOmSM96AW1HZRBziNOChutB5t74J9hKiizk8QutpO0lawjLlJknyk82/wDb/wALvlJ5t/IU35G71v1SW0yHQTPHJVhFpsJ0ny36ZBELsOSH0D4UQuk5HuqCWrEj/9k="/>
          <p:cNvSpPr>
            <a:spLocks noChangeAspect="1" noChangeArrowheads="1"/>
          </p:cNvSpPr>
          <p:nvPr/>
        </p:nvSpPr>
        <p:spPr bwMode="auto">
          <a:xfrm>
            <a:off x="368300" y="-500063"/>
            <a:ext cx="27432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9" y="484633"/>
            <a:ext cx="3193143" cy="42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73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33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660" y="470119"/>
            <a:ext cx="5843742" cy="4247024"/>
          </a:xfrm>
        </p:spPr>
        <p:txBody>
          <a:bodyPr/>
          <a:lstStyle/>
          <a:p>
            <a:pPr>
              <a:buNone/>
            </a:pPr>
            <a:r>
              <a:rPr lang="en-US" sz="5400" dirty="0" smtClean="0"/>
              <a:t>“</a:t>
            </a:r>
            <a:r>
              <a:rPr lang="bg-BG" sz="5400" dirty="0"/>
              <a:t>Най-добрият начин да </a:t>
            </a:r>
            <a:r>
              <a:rPr lang="bg-BG" sz="5400" dirty="0" smtClean="0"/>
              <a:t>прогнозираме  </a:t>
            </a:r>
            <a:r>
              <a:rPr lang="bg-BG" sz="5400" dirty="0"/>
              <a:t>бъдещето е да го </a:t>
            </a:r>
            <a:r>
              <a:rPr lang="bg-BG" sz="5400" dirty="0" smtClean="0"/>
              <a:t>създадем сами</a:t>
            </a:r>
            <a:r>
              <a:rPr lang="en-US" sz="5400" dirty="0" smtClean="0"/>
              <a:t>”</a:t>
            </a:r>
            <a:endParaRPr lang="en-US" sz="54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bg-BG" sz="3200" i="1" dirty="0" smtClean="0"/>
              <a:t>Питър Дракър</a:t>
            </a:r>
            <a:endParaRPr lang="en-US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276"/>
          <a:stretch/>
        </p:blipFill>
        <p:spPr>
          <a:xfrm>
            <a:off x="5614933" y="194347"/>
            <a:ext cx="3420000" cy="452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8893" y="137893"/>
            <a:ext cx="8922603" cy="87151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Обща стратегическа рамка</a:t>
            </a:r>
            <a:endParaRPr lang="bg-BG" sz="200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9713" y="1344168"/>
            <a:ext cx="8578850" cy="496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509530"/>
              </p:ext>
            </p:extLst>
          </p:nvPr>
        </p:nvGraphicFramePr>
        <p:xfrm>
          <a:off x="78893" y="1028875"/>
          <a:ext cx="8922607" cy="502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801"/>
                <a:gridCol w="192380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11 тематични цели*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Фонд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НИРД и иновации</a:t>
                      </a:r>
                      <a:endParaRPr lang="bg-B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SimSun"/>
                          <a:cs typeface="Calibri"/>
                        </a:rPr>
                        <a:t>ЕФРР, ЕЗФРСР</a:t>
                      </a:r>
                      <a:endParaRPr lang="bg-BG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Достъп до ИКТ</a:t>
                      </a:r>
                      <a:endParaRPr lang="bg-BG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SimSun"/>
                          <a:cs typeface="Calibri"/>
                        </a:rPr>
                        <a:t>ЕФРР, ЕЗФРСР</a:t>
                      </a:r>
                      <a:endParaRPr lang="bg-BG" sz="14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Конкурентоспособност</a:t>
                      </a:r>
                      <a:r>
                        <a:rPr lang="bg-BG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МСП, вкл. земеделие и рибарство</a:t>
                      </a:r>
                      <a:endParaRPr lang="bg-B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SimSun"/>
                          <a:cs typeface="Calibri"/>
                        </a:rPr>
                        <a:t>ЕФРР, ЕЗФРСР, ЕФР</a:t>
                      </a:r>
                      <a:endParaRPr lang="bg-BG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Нисковъглеродна икономика</a:t>
                      </a:r>
                      <a:endParaRPr lang="bg-B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SimSun"/>
                          <a:cs typeface="Calibri"/>
                        </a:rPr>
                        <a:t>ЕФРР, ЕЗФРСР, КФ, ЕФР</a:t>
                      </a:r>
                      <a:endParaRPr lang="bg-BG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Климат и превенция на климатични</a:t>
                      </a:r>
                      <a:r>
                        <a:rPr lang="bg-BG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промени</a:t>
                      </a:r>
                      <a:endParaRPr lang="bg-B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SimSun"/>
                          <a:cs typeface="Calibri"/>
                        </a:rPr>
                        <a:t>ЕФРР, ЕЗФРСР</a:t>
                      </a:r>
                      <a:endParaRPr lang="bg-BG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Околна</a:t>
                      </a:r>
                      <a:r>
                        <a:rPr lang="bg-BG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среда и ресурсна ефективност</a:t>
                      </a:r>
                      <a:endParaRPr lang="bg-B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SimSun"/>
                          <a:cs typeface="Calibri"/>
                        </a:rPr>
                        <a:t>ЕФРР, ЕЗФРСР, КФ, ЕФР</a:t>
                      </a:r>
                      <a:endParaRPr lang="bg-BG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Устойчив</a:t>
                      </a:r>
                      <a:r>
                        <a:rPr lang="bg-BG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транспорт</a:t>
                      </a:r>
                      <a:endParaRPr lang="bg-B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SimSun"/>
                          <a:cs typeface="Calibri"/>
                        </a:rPr>
                        <a:t>ЕФРР, КФ</a:t>
                      </a:r>
                      <a:endParaRPr lang="bg-BG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Заетост и мобилност на работната сила</a:t>
                      </a:r>
                      <a:endParaRPr lang="bg-B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SimSun"/>
                          <a:cs typeface="Calibri"/>
                        </a:rPr>
                        <a:t>ЕСФ, ЕФРР, ЕЗФРСР,  ЕФР</a:t>
                      </a:r>
                      <a:endParaRPr lang="bg-BG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Социално </a:t>
                      </a: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включване и борба с </a:t>
                      </a: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бедността</a:t>
                      </a:r>
                      <a:endParaRPr lang="bg-BG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SimSun"/>
                          <a:cs typeface="Calibri"/>
                        </a:rPr>
                        <a:t>ЕСФ, ЕФРР, ЕЗФРСР</a:t>
                      </a:r>
                      <a:endParaRPr lang="bg-BG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Инвестиции</a:t>
                      </a:r>
                      <a:r>
                        <a:rPr lang="bg-BG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о</a:t>
                      </a: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бразование </a:t>
                      </a: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ученето през целия живот;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SimSun"/>
                          <a:cs typeface="Calibri"/>
                        </a:rPr>
                        <a:t>ЕСФ, ЕФРР, ЕЗФРСР</a:t>
                      </a:r>
                      <a:endParaRPr lang="bg-BG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720"/>
                        </a:spcAft>
                        <a:buSzPts val="1000"/>
                        <a:buFont typeface="+mj-lt"/>
                        <a:buNone/>
                        <a:tabLst>
                          <a:tab pos="581025" algn="l"/>
                        </a:tabLs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Институционален</a:t>
                      </a:r>
                      <a:r>
                        <a:rPr lang="bg-BG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капацитет </a:t>
                      </a: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ефективна </a:t>
                      </a: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  <a:r>
                        <a:rPr lang="bg-BG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SimSun"/>
                          <a:cs typeface="Calibri"/>
                        </a:rPr>
                        <a:t>ЕСФ, ЕФРР</a:t>
                      </a:r>
                      <a:endParaRPr lang="bg-BG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Subtitle 5"/>
          <p:cNvSpPr txBox="1">
            <a:spLocks/>
          </p:cNvSpPr>
          <p:nvPr/>
        </p:nvSpPr>
        <p:spPr>
          <a:xfrm>
            <a:off x="78893" y="6048931"/>
            <a:ext cx="5894395" cy="384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dirty="0" smtClean="0"/>
              <a:t>* </a:t>
            </a:r>
            <a:r>
              <a:rPr lang="en-US" dirty="0" smtClean="0"/>
              <a:t>CSF; </a:t>
            </a:r>
            <a:r>
              <a:rPr lang="bg-BG" dirty="0" smtClean="0"/>
              <a:t>Приети с Решение 328/2012 г. на МС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95" y="1752033"/>
            <a:ext cx="5979886" cy="43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32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8893" y="21781"/>
            <a:ext cx="9065107" cy="87151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200" dirty="0" smtClean="0"/>
              <a:t>Споразумение за партньорство</a:t>
            </a:r>
            <a:endParaRPr lang="bg-BG" sz="4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9713" y="1344168"/>
            <a:ext cx="8578850" cy="496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51425583"/>
              </p:ext>
            </p:extLst>
          </p:nvPr>
        </p:nvGraphicFramePr>
        <p:xfrm>
          <a:off x="188252" y="878783"/>
          <a:ext cx="8955747" cy="527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70" y="215924"/>
            <a:ext cx="1061872" cy="73466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1520" y="6065432"/>
            <a:ext cx="8064896" cy="3514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None/>
              <a:tabLst/>
              <a:defRPr sz="2000">
                <a:solidFill>
                  <a:srgbClr val="546568"/>
                </a:solidFill>
                <a:latin typeface="+mj-lt"/>
              </a:defRPr>
            </a:lvl1pPr>
            <a:lvl2pPr marL="406400" indent="0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>
                <a:solidFill>
                  <a:srgbClr val="546568"/>
                </a:solidFill>
                <a:latin typeface="+mj-lt"/>
              </a:defRPr>
            </a:lvl2pPr>
            <a:lvl3pPr marL="571500" indent="-1588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600">
                <a:solidFill>
                  <a:srgbClr val="546568"/>
                </a:solidFill>
                <a:latin typeface="+mj-lt"/>
              </a:defRPr>
            </a:lvl3pPr>
            <a:lvl4pPr marL="688975" indent="0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400">
                <a:solidFill>
                  <a:srgbClr val="546568"/>
                </a:solidFill>
                <a:latin typeface="+mj-lt"/>
              </a:defRPr>
            </a:lvl4pPr>
            <a:lvl5pPr marL="801688" indent="0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400">
                <a:solidFill>
                  <a:srgbClr val="546568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bg-BG" i="1" dirty="0"/>
              <a:t>Източник: </a:t>
            </a:r>
            <a:r>
              <a:rPr lang="en-US" i="1" dirty="0" smtClean="0"/>
              <a:t>www.eufunds.bg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160426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8893" y="137893"/>
            <a:ext cx="9065107" cy="87151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dirty="0" smtClean="0"/>
              <a:t>ЕС цели и БГ програми</a:t>
            </a:r>
            <a:endParaRPr lang="bg-BG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9713" y="1344168"/>
            <a:ext cx="8578850" cy="496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04271"/>
              </p:ext>
            </p:extLst>
          </p:nvPr>
        </p:nvGraphicFramePr>
        <p:xfrm>
          <a:off x="186496" y="979259"/>
          <a:ext cx="8791248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906"/>
                <a:gridCol w="1098906"/>
                <a:gridCol w="1098906"/>
                <a:gridCol w="1098906"/>
                <a:gridCol w="1098906"/>
                <a:gridCol w="1098906"/>
                <a:gridCol w="1098906"/>
                <a:gridCol w="1098906"/>
              </a:tblGrid>
              <a:tr h="587081">
                <a:tc>
                  <a:txBody>
                    <a:bodyPr/>
                    <a:lstStyle/>
                    <a:p>
                      <a:r>
                        <a:rPr lang="bg-BG" dirty="0" smtClean="0"/>
                        <a:t>     Прог</a:t>
                      </a:r>
                    </a:p>
                    <a:p>
                      <a:r>
                        <a:rPr lang="bg-BG" dirty="0" smtClean="0"/>
                        <a:t>Цел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ЧР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Рег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ИП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Околна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Трансп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Селски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Морскои риба</a:t>
                      </a:r>
                      <a:endParaRPr lang="bg-BG" dirty="0"/>
                    </a:p>
                  </a:txBody>
                  <a:tcPr/>
                </a:tc>
              </a:tr>
              <a:tr h="363431">
                <a:tc>
                  <a:txBody>
                    <a:bodyPr/>
                    <a:lstStyle/>
                    <a:p>
                      <a:r>
                        <a:rPr lang="bg-BG" dirty="0" smtClean="0"/>
                        <a:t>Инов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sz="2000" b="1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sz="1800" b="1" dirty="0" smtClean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bg-BG" b="1" dirty="0" smtClean="0">
                          <a:solidFill>
                            <a:srgbClr val="FF0000"/>
                          </a:solidFill>
                        </a:rPr>
                        <a:t>ИКТ</a:t>
                      </a:r>
                      <a:endParaRPr lang="bg-BG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bg-BG" dirty="0" smtClean="0"/>
                        <a:t>МСП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bg-BG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bg-BG" dirty="0" smtClean="0"/>
                        <a:t>Климат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bg-BG" dirty="0" smtClean="0"/>
                        <a:t>Околна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bg-BG" dirty="0" smtClean="0"/>
                        <a:t>Трансп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bg-BG" dirty="0" smtClean="0"/>
                        <a:t>Заетост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 smtClean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bg-BG" dirty="0" smtClean="0"/>
                        <a:t>Включ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bg-BG" b="1" dirty="0" smtClean="0">
                          <a:solidFill>
                            <a:srgbClr val="FF0000"/>
                          </a:solidFill>
                        </a:rPr>
                        <a:t>Образ</a:t>
                      </a:r>
                      <a:endParaRPr lang="bg-BG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dirty="0" smtClean="0">
                          <a:cs typeface="Aharoni" pitchFamily="2" charset="-79"/>
                          <a:sym typeface="Wingdings 2"/>
                        </a:rPr>
                        <a:t></a:t>
                      </a:r>
                      <a:endParaRPr lang="bg-B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</a:tr>
              <a:tr h="335475">
                <a:tc>
                  <a:txBody>
                    <a:bodyPr/>
                    <a:lstStyle/>
                    <a:p>
                      <a:r>
                        <a:rPr lang="bg-BG" b="1" dirty="0" smtClean="0">
                          <a:solidFill>
                            <a:srgbClr val="FF0000"/>
                          </a:solidFill>
                        </a:rPr>
                        <a:t>Админ</a:t>
                      </a:r>
                      <a:endParaRPr lang="bg-BG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5"/>
          <p:cNvSpPr txBox="1">
            <a:spLocks/>
          </p:cNvSpPr>
          <p:nvPr/>
        </p:nvSpPr>
        <p:spPr>
          <a:xfrm>
            <a:off x="78893" y="5758651"/>
            <a:ext cx="9065107" cy="384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ОП 2+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””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</a:rPr>
              <a:t>: ОП „Образование/наука“, ОП „Административен капацитет“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386" y="215924"/>
            <a:ext cx="1061872" cy="734667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51520" y="6021890"/>
            <a:ext cx="8064896" cy="3514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None/>
              <a:tabLst/>
              <a:defRPr sz="2000">
                <a:solidFill>
                  <a:srgbClr val="546568"/>
                </a:solidFill>
                <a:latin typeface="+mj-lt"/>
              </a:defRPr>
            </a:lvl1pPr>
            <a:lvl2pPr marL="406400" indent="0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>
                <a:solidFill>
                  <a:srgbClr val="546568"/>
                </a:solidFill>
                <a:latin typeface="+mj-lt"/>
              </a:defRPr>
            </a:lvl2pPr>
            <a:lvl3pPr marL="571500" indent="-1588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600">
                <a:solidFill>
                  <a:srgbClr val="546568"/>
                </a:solidFill>
                <a:latin typeface="+mj-lt"/>
              </a:defRPr>
            </a:lvl3pPr>
            <a:lvl4pPr marL="688975" indent="0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400">
                <a:solidFill>
                  <a:srgbClr val="546568"/>
                </a:solidFill>
                <a:latin typeface="+mj-lt"/>
              </a:defRPr>
            </a:lvl4pPr>
            <a:lvl5pPr marL="801688" indent="0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400">
                <a:solidFill>
                  <a:srgbClr val="546568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bg-BG" i="1" dirty="0"/>
              <a:t>Източник: </a:t>
            </a:r>
            <a:r>
              <a:rPr lang="en-US" i="1" dirty="0" smtClean="0"/>
              <a:t>www.eufunds.bg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942274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743" y="484631"/>
            <a:ext cx="5901799" cy="6264512"/>
          </a:xfrm>
        </p:spPr>
        <p:txBody>
          <a:bodyPr/>
          <a:lstStyle/>
          <a:p>
            <a:pPr>
              <a:buNone/>
            </a:pPr>
            <a:r>
              <a:rPr lang="en-US" sz="5400" dirty="0" smtClean="0"/>
              <a:t>“</a:t>
            </a:r>
            <a:r>
              <a:rPr lang="bg-BG" sz="5400" dirty="0" smtClean="0"/>
              <a:t>Ние имаме склонност да надценяваме ефекта от технологиите в краткосрочен план и да го подценяваме в дългосрочен план</a:t>
            </a:r>
            <a:r>
              <a:rPr lang="en-US" sz="5400" dirty="0" smtClean="0"/>
              <a:t>”</a:t>
            </a:r>
            <a:endParaRPr lang="en-US" sz="54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0248" y="5358902"/>
            <a:ext cx="8574685" cy="1041897"/>
          </a:xfrm>
        </p:spPr>
        <p:txBody>
          <a:bodyPr>
            <a:normAutofit/>
          </a:bodyPr>
          <a:lstStyle/>
          <a:p>
            <a:pPr algn="r"/>
            <a:r>
              <a:rPr lang="bg-BG" sz="3200" i="1" dirty="0" smtClean="0"/>
              <a:t>Рой Амара,</a:t>
            </a:r>
          </a:p>
          <a:p>
            <a:pPr algn="r"/>
            <a:r>
              <a:rPr lang="bg-BG" sz="1800" i="1" dirty="0" smtClean="0"/>
              <a:t>председател на „Институт за бъдещето“</a:t>
            </a: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3331" r="2753" b="3236"/>
          <a:stretch/>
        </p:blipFill>
        <p:spPr>
          <a:xfrm>
            <a:off x="5848890" y="432000"/>
            <a:ext cx="3188250" cy="2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53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8893" y="137893"/>
            <a:ext cx="9065107" cy="87151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600" dirty="0" smtClean="0"/>
              <a:t>Основни предизвикателства</a:t>
            </a:r>
            <a:endParaRPr lang="bg-BG" sz="46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9713" y="1344168"/>
            <a:ext cx="8578850" cy="496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9205545"/>
              </p:ext>
            </p:extLst>
          </p:nvPr>
        </p:nvGraphicFramePr>
        <p:xfrm>
          <a:off x="239713" y="951353"/>
          <a:ext cx="8701087" cy="546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956" y="215924"/>
            <a:ext cx="1061872" cy="7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59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893" y="353793"/>
            <a:ext cx="9065107" cy="87151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Икономиката на България </a:t>
            </a:r>
            <a:endParaRPr lang="ru-RU" sz="4400" dirty="0"/>
          </a:p>
          <a:p>
            <a:r>
              <a:rPr lang="ru-RU" sz="3200" dirty="0" smtClean="0"/>
              <a:t>(2007-2011) – от началото на плановия период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9713" y="1344168"/>
            <a:ext cx="8578850" cy="496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1520" y="6021890"/>
            <a:ext cx="8064896" cy="3514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None/>
              <a:tabLst/>
              <a:defRPr sz="2000">
                <a:solidFill>
                  <a:srgbClr val="546568"/>
                </a:solidFill>
                <a:latin typeface="+mj-lt"/>
              </a:defRPr>
            </a:lvl1pPr>
            <a:lvl2pPr marL="406400" indent="0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>
                <a:solidFill>
                  <a:srgbClr val="546568"/>
                </a:solidFill>
                <a:latin typeface="+mj-lt"/>
              </a:defRPr>
            </a:lvl2pPr>
            <a:lvl3pPr marL="571500" indent="-1588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600">
                <a:solidFill>
                  <a:srgbClr val="546568"/>
                </a:solidFill>
                <a:latin typeface="+mj-lt"/>
              </a:defRPr>
            </a:lvl3pPr>
            <a:lvl4pPr marL="688975" indent="0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400">
                <a:solidFill>
                  <a:srgbClr val="546568"/>
                </a:solidFill>
                <a:latin typeface="+mj-lt"/>
              </a:defRPr>
            </a:lvl4pPr>
            <a:lvl5pPr marL="801688" indent="0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sz="1400">
                <a:solidFill>
                  <a:srgbClr val="546568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bg-BG" i="1" dirty="0"/>
              <a:t>Източник: </a:t>
            </a:r>
            <a:r>
              <a:rPr lang="bg-BG" i="1" dirty="0" smtClean="0"/>
              <a:t>НСИ (по постоянни цени) – </a:t>
            </a:r>
            <a:r>
              <a:rPr lang="en-US" i="1" dirty="0" smtClean="0">
                <a:hlinkClick r:id="rId2"/>
              </a:rPr>
              <a:t>www.nsi.bg</a:t>
            </a:r>
            <a:r>
              <a:rPr lang="en-US" i="1" dirty="0" smtClean="0"/>
              <a:t> </a:t>
            </a:r>
            <a:endParaRPr lang="bg-BG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470" y="157868"/>
            <a:ext cx="1061872" cy="734667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954023"/>
              </p:ext>
            </p:extLst>
          </p:nvPr>
        </p:nvGraphicFramePr>
        <p:xfrm>
          <a:off x="284178" y="928727"/>
          <a:ext cx="8859822" cy="529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5665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8893" y="-170857"/>
            <a:ext cx="9065107" cy="871517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800" smtClean="0"/>
              <a:t>{Интегрирана} инфраструктура</a:t>
            </a:r>
            <a:endParaRPr lang="bg-BG" sz="180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8893" y="1344168"/>
            <a:ext cx="8578850" cy="496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1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14443476"/>
              </p:ext>
            </p:extLst>
          </p:nvPr>
        </p:nvGraphicFramePr>
        <p:xfrm>
          <a:off x="-910442" y="665019"/>
          <a:ext cx="10909465" cy="593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14451" y="2420339"/>
            <a:ext cx="3550722" cy="2529124"/>
            <a:chOff x="3889727" y="1592289"/>
            <a:chExt cx="5285382" cy="4119962"/>
          </a:xfrm>
        </p:grpSpPr>
        <p:sp>
          <p:nvSpPr>
            <p:cNvPr id="10" name="Circular Arrow 9"/>
            <p:cNvSpPr/>
            <p:nvPr/>
          </p:nvSpPr>
          <p:spPr>
            <a:xfrm>
              <a:off x="4536648" y="1592289"/>
              <a:ext cx="3912896" cy="3912896"/>
            </a:xfrm>
            <a:prstGeom prst="circularArrow">
              <a:avLst>
                <a:gd name="adj1" fmla="val 4668"/>
                <a:gd name="adj2" fmla="val 272909"/>
                <a:gd name="adj3" fmla="val 13025194"/>
                <a:gd name="adj4" fmla="val 17900141"/>
                <a:gd name="adj5" fmla="val 4847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5341813" y="1664180"/>
              <a:ext cx="2475403" cy="1237700"/>
            </a:xfrm>
            <a:custGeom>
              <a:avLst/>
              <a:gdLst>
                <a:gd name="connsiteX0" fmla="*/ 0 w 2475403"/>
                <a:gd name="connsiteY0" fmla="*/ 206288 h 1237701"/>
                <a:gd name="connsiteX1" fmla="*/ 206288 w 2475403"/>
                <a:gd name="connsiteY1" fmla="*/ 0 h 1237701"/>
                <a:gd name="connsiteX2" fmla="*/ 2269115 w 2475403"/>
                <a:gd name="connsiteY2" fmla="*/ 0 h 1237701"/>
                <a:gd name="connsiteX3" fmla="*/ 2475403 w 2475403"/>
                <a:gd name="connsiteY3" fmla="*/ 206288 h 1237701"/>
                <a:gd name="connsiteX4" fmla="*/ 2475403 w 2475403"/>
                <a:gd name="connsiteY4" fmla="*/ 1031413 h 1237701"/>
                <a:gd name="connsiteX5" fmla="*/ 2269115 w 2475403"/>
                <a:gd name="connsiteY5" fmla="*/ 1237701 h 1237701"/>
                <a:gd name="connsiteX6" fmla="*/ 206288 w 2475403"/>
                <a:gd name="connsiteY6" fmla="*/ 1237701 h 1237701"/>
                <a:gd name="connsiteX7" fmla="*/ 0 w 2475403"/>
                <a:gd name="connsiteY7" fmla="*/ 1031413 h 1237701"/>
                <a:gd name="connsiteX8" fmla="*/ 0 w 2475403"/>
                <a:gd name="connsiteY8" fmla="*/ 206288 h 123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403" h="1237701">
                  <a:moveTo>
                    <a:pt x="0" y="206288"/>
                  </a:moveTo>
                  <a:cubicBezTo>
                    <a:pt x="0" y="92358"/>
                    <a:pt x="92358" y="0"/>
                    <a:pt x="206288" y="0"/>
                  </a:cubicBezTo>
                  <a:lnTo>
                    <a:pt x="2269115" y="0"/>
                  </a:lnTo>
                  <a:cubicBezTo>
                    <a:pt x="2383045" y="0"/>
                    <a:pt x="2475403" y="92358"/>
                    <a:pt x="2475403" y="206288"/>
                  </a:cubicBezTo>
                  <a:lnTo>
                    <a:pt x="2475403" y="1031413"/>
                  </a:lnTo>
                  <a:cubicBezTo>
                    <a:pt x="2475403" y="1145343"/>
                    <a:pt x="2383045" y="1237701"/>
                    <a:pt x="2269115" y="1237701"/>
                  </a:cubicBezTo>
                  <a:lnTo>
                    <a:pt x="206288" y="1237701"/>
                  </a:lnTo>
                  <a:cubicBezTo>
                    <a:pt x="92358" y="1237701"/>
                    <a:pt x="0" y="1145343"/>
                    <a:pt x="0" y="1031413"/>
                  </a:cubicBezTo>
                  <a:lnTo>
                    <a:pt x="0" y="20628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620" tIns="136620" rIns="136620" bIns="1366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kern="1200" dirty="0" smtClean="0"/>
                <a:t>Управление</a:t>
              </a:r>
              <a:endParaRPr lang="bg-BG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99706" y="3069561"/>
              <a:ext cx="2475403" cy="1237701"/>
            </a:xfrm>
            <a:custGeom>
              <a:avLst/>
              <a:gdLst>
                <a:gd name="connsiteX0" fmla="*/ 0 w 2475403"/>
                <a:gd name="connsiteY0" fmla="*/ 206288 h 1237701"/>
                <a:gd name="connsiteX1" fmla="*/ 206288 w 2475403"/>
                <a:gd name="connsiteY1" fmla="*/ 0 h 1237701"/>
                <a:gd name="connsiteX2" fmla="*/ 2269115 w 2475403"/>
                <a:gd name="connsiteY2" fmla="*/ 0 h 1237701"/>
                <a:gd name="connsiteX3" fmla="*/ 2475403 w 2475403"/>
                <a:gd name="connsiteY3" fmla="*/ 206288 h 1237701"/>
                <a:gd name="connsiteX4" fmla="*/ 2475403 w 2475403"/>
                <a:gd name="connsiteY4" fmla="*/ 1031413 h 1237701"/>
                <a:gd name="connsiteX5" fmla="*/ 2269115 w 2475403"/>
                <a:gd name="connsiteY5" fmla="*/ 1237701 h 1237701"/>
                <a:gd name="connsiteX6" fmla="*/ 206288 w 2475403"/>
                <a:gd name="connsiteY6" fmla="*/ 1237701 h 1237701"/>
                <a:gd name="connsiteX7" fmla="*/ 0 w 2475403"/>
                <a:gd name="connsiteY7" fmla="*/ 1031413 h 1237701"/>
                <a:gd name="connsiteX8" fmla="*/ 0 w 2475403"/>
                <a:gd name="connsiteY8" fmla="*/ 206288 h 123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403" h="1237701">
                  <a:moveTo>
                    <a:pt x="0" y="206288"/>
                  </a:moveTo>
                  <a:cubicBezTo>
                    <a:pt x="0" y="92358"/>
                    <a:pt x="92358" y="0"/>
                    <a:pt x="206288" y="0"/>
                  </a:cubicBezTo>
                  <a:lnTo>
                    <a:pt x="2269115" y="0"/>
                  </a:lnTo>
                  <a:cubicBezTo>
                    <a:pt x="2383045" y="0"/>
                    <a:pt x="2475403" y="92358"/>
                    <a:pt x="2475403" y="206288"/>
                  </a:cubicBezTo>
                  <a:lnTo>
                    <a:pt x="2475403" y="1031413"/>
                  </a:lnTo>
                  <a:cubicBezTo>
                    <a:pt x="2475403" y="1145343"/>
                    <a:pt x="2383045" y="1237701"/>
                    <a:pt x="2269115" y="1237701"/>
                  </a:cubicBezTo>
                  <a:lnTo>
                    <a:pt x="206288" y="1237701"/>
                  </a:lnTo>
                  <a:cubicBezTo>
                    <a:pt x="92358" y="1237701"/>
                    <a:pt x="0" y="1145343"/>
                    <a:pt x="0" y="1031413"/>
                  </a:cubicBezTo>
                  <a:lnTo>
                    <a:pt x="0" y="20628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599371"/>
                <a:satOff val="-11828"/>
                <a:lumOff val="8758"/>
                <a:alphaOff val="0"/>
              </a:schemeClr>
            </a:fillRef>
            <a:effectRef idx="0">
              <a:schemeClr val="accent4">
                <a:hueOff val="-1599371"/>
                <a:satOff val="-11828"/>
                <a:lumOff val="87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620" tIns="136620" rIns="136620" bIns="1366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kern="1200" dirty="0" smtClean="0"/>
                <a:t>Икономи-ческа</a:t>
              </a:r>
              <a:endParaRPr lang="bg-BG" sz="20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94717" y="4474551"/>
              <a:ext cx="2475403" cy="1237700"/>
            </a:xfrm>
            <a:custGeom>
              <a:avLst/>
              <a:gdLst>
                <a:gd name="connsiteX0" fmla="*/ 0 w 2475403"/>
                <a:gd name="connsiteY0" fmla="*/ 206288 h 1237701"/>
                <a:gd name="connsiteX1" fmla="*/ 206288 w 2475403"/>
                <a:gd name="connsiteY1" fmla="*/ 0 h 1237701"/>
                <a:gd name="connsiteX2" fmla="*/ 2269115 w 2475403"/>
                <a:gd name="connsiteY2" fmla="*/ 0 h 1237701"/>
                <a:gd name="connsiteX3" fmla="*/ 2475403 w 2475403"/>
                <a:gd name="connsiteY3" fmla="*/ 206288 h 1237701"/>
                <a:gd name="connsiteX4" fmla="*/ 2475403 w 2475403"/>
                <a:gd name="connsiteY4" fmla="*/ 1031413 h 1237701"/>
                <a:gd name="connsiteX5" fmla="*/ 2269115 w 2475403"/>
                <a:gd name="connsiteY5" fmla="*/ 1237701 h 1237701"/>
                <a:gd name="connsiteX6" fmla="*/ 206288 w 2475403"/>
                <a:gd name="connsiteY6" fmla="*/ 1237701 h 1237701"/>
                <a:gd name="connsiteX7" fmla="*/ 0 w 2475403"/>
                <a:gd name="connsiteY7" fmla="*/ 1031413 h 1237701"/>
                <a:gd name="connsiteX8" fmla="*/ 0 w 2475403"/>
                <a:gd name="connsiteY8" fmla="*/ 206288 h 123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403" h="1237701">
                  <a:moveTo>
                    <a:pt x="0" y="206288"/>
                  </a:moveTo>
                  <a:cubicBezTo>
                    <a:pt x="0" y="92358"/>
                    <a:pt x="92358" y="0"/>
                    <a:pt x="206288" y="0"/>
                  </a:cubicBezTo>
                  <a:lnTo>
                    <a:pt x="2269115" y="0"/>
                  </a:lnTo>
                  <a:cubicBezTo>
                    <a:pt x="2383045" y="0"/>
                    <a:pt x="2475403" y="92358"/>
                    <a:pt x="2475403" y="206288"/>
                  </a:cubicBezTo>
                  <a:lnTo>
                    <a:pt x="2475403" y="1031413"/>
                  </a:lnTo>
                  <a:cubicBezTo>
                    <a:pt x="2475403" y="1145343"/>
                    <a:pt x="2383045" y="1237701"/>
                    <a:pt x="2269115" y="1237701"/>
                  </a:cubicBezTo>
                  <a:lnTo>
                    <a:pt x="206288" y="1237701"/>
                  </a:lnTo>
                  <a:cubicBezTo>
                    <a:pt x="92358" y="1237701"/>
                    <a:pt x="0" y="1145343"/>
                    <a:pt x="0" y="1031413"/>
                  </a:cubicBezTo>
                  <a:lnTo>
                    <a:pt x="0" y="206288"/>
                  </a:lnTo>
                  <a:close/>
                </a:path>
              </a:pathLst>
            </a:custGeom>
            <a:solidFill>
              <a:srgbClr val="CC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198743"/>
                <a:satOff val="-23655"/>
                <a:lumOff val="17516"/>
                <a:alphaOff val="0"/>
              </a:schemeClr>
            </a:fillRef>
            <a:effectRef idx="0">
              <a:schemeClr val="accent4">
                <a:hueOff val="-3198743"/>
                <a:satOff val="-23655"/>
                <a:lumOff val="175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620" tIns="136620" rIns="136620" bIns="1366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kern="1200" dirty="0" smtClean="0"/>
                <a:t>Социална</a:t>
              </a:r>
              <a:endParaRPr lang="bg-BG" sz="20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889727" y="3069561"/>
              <a:ext cx="2475403" cy="1237701"/>
            </a:xfrm>
            <a:custGeom>
              <a:avLst/>
              <a:gdLst>
                <a:gd name="connsiteX0" fmla="*/ 0 w 2475403"/>
                <a:gd name="connsiteY0" fmla="*/ 206288 h 1237701"/>
                <a:gd name="connsiteX1" fmla="*/ 206288 w 2475403"/>
                <a:gd name="connsiteY1" fmla="*/ 0 h 1237701"/>
                <a:gd name="connsiteX2" fmla="*/ 2269115 w 2475403"/>
                <a:gd name="connsiteY2" fmla="*/ 0 h 1237701"/>
                <a:gd name="connsiteX3" fmla="*/ 2475403 w 2475403"/>
                <a:gd name="connsiteY3" fmla="*/ 206288 h 1237701"/>
                <a:gd name="connsiteX4" fmla="*/ 2475403 w 2475403"/>
                <a:gd name="connsiteY4" fmla="*/ 1031413 h 1237701"/>
                <a:gd name="connsiteX5" fmla="*/ 2269115 w 2475403"/>
                <a:gd name="connsiteY5" fmla="*/ 1237701 h 1237701"/>
                <a:gd name="connsiteX6" fmla="*/ 206288 w 2475403"/>
                <a:gd name="connsiteY6" fmla="*/ 1237701 h 1237701"/>
                <a:gd name="connsiteX7" fmla="*/ 0 w 2475403"/>
                <a:gd name="connsiteY7" fmla="*/ 1031413 h 1237701"/>
                <a:gd name="connsiteX8" fmla="*/ 0 w 2475403"/>
                <a:gd name="connsiteY8" fmla="*/ 206288 h 123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403" h="1237701">
                  <a:moveTo>
                    <a:pt x="0" y="206288"/>
                  </a:moveTo>
                  <a:cubicBezTo>
                    <a:pt x="0" y="92358"/>
                    <a:pt x="92358" y="0"/>
                    <a:pt x="206288" y="0"/>
                  </a:cubicBezTo>
                  <a:lnTo>
                    <a:pt x="2269115" y="0"/>
                  </a:lnTo>
                  <a:cubicBezTo>
                    <a:pt x="2383045" y="0"/>
                    <a:pt x="2475403" y="92358"/>
                    <a:pt x="2475403" y="206288"/>
                  </a:cubicBezTo>
                  <a:lnTo>
                    <a:pt x="2475403" y="1031413"/>
                  </a:lnTo>
                  <a:cubicBezTo>
                    <a:pt x="2475403" y="1145343"/>
                    <a:pt x="2383045" y="1237701"/>
                    <a:pt x="2269115" y="1237701"/>
                  </a:cubicBezTo>
                  <a:lnTo>
                    <a:pt x="206288" y="1237701"/>
                  </a:lnTo>
                  <a:cubicBezTo>
                    <a:pt x="92358" y="1237701"/>
                    <a:pt x="0" y="1145343"/>
                    <a:pt x="0" y="1031413"/>
                  </a:cubicBezTo>
                  <a:lnTo>
                    <a:pt x="0" y="206288"/>
                  </a:lnTo>
                  <a:close/>
                </a:path>
              </a:pathLst>
            </a:custGeom>
            <a:solidFill>
              <a:srgbClr val="FF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798114"/>
                <a:satOff val="-35483"/>
                <a:lumOff val="26274"/>
                <a:alphaOff val="0"/>
              </a:schemeClr>
            </a:fillRef>
            <a:effectRef idx="0">
              <a:schemeClr val="accent4">
                <a:hueOff val="-4798114"/>
                <a:satOff val="-35483"/>
                <a:lumOff val="262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620" tIns="136620" rIns="136620" bIns="13662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kern="1200" dirty="0" smtClean="0"/>
                <a:t>Културна/</a:t>
              </a:r>
              <a:br>
                <a:rPr lang="bg-BG" sz="2000" kern="1200" dirty="0" smtClean="0"/>
              </a:br>
              <a:r>
                <a:rPr lang="bg-BG" sz="2000" kern="1200" dirty="0" smtClean="0"/>
                <a:t>спортна</a:t>
              </a:r>
              <a:endParaRPr lang="bg-BG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4544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</Template>
  <TotalTime>1859</TotalTime>
  <Words>739</Words>
  <Application>Microsoft Office PowerPoint</Application>
  <PresentationFormat>On-screen Show (4:3)</PresentationFormat>
  <Paragraphs>195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SimSun</vt:lpstr>
      <vt:lpstr>Calibri</vt:lpstr>
      <vt:lpstr>Wingdings 2</vt:lpstr>
      <vt:lpstr>Times New Roman</vt:lpstr>
      <vt:lpstr>Aharoni</vt:lpstr>
      <vt:lpstr>Ciscolight</vt:lpstr>
      <vt:lpstr>Cisco Arial 4x3 template</vt:lpstr>
      <vt:lpstr>Финансиране от ЕС 2014-2020   Възможности за  интелигентен  и устойчив растеж</vt:lpstr>
      <vt:lpstr>“Най-добрият начин да прогнозираме  бъдещето е да го създадем сами”</vt:lpstr>
      <vt:lpstr>PowerPoint Presentation</vt:lpstr>
      <vt:lpstr>PowerPoint Presentation</vt:lpstr>
      <vt:lpstr>PowerPoint Presentation</vt:lpstr>
      <vt:lpstr>“Ние имаме склонност да надценяваме ефекта от технологиите в краткосрочен план и да го подценяваме в дългосрочен план”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“10% повече навлизане на широколентов интернет води до 1-1.5% допълнителен ръст за икономиката”</vt:lpstr>
      <vt:lpstr>PowerPoint Presentation</vt:lpstr>
      <vt:lpstr>“Ние сме тук, не за да се страхуваме от бъдещето, а за да го създадем“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Dragostina Grancharova (dgrancha)</dc:creator>
  <cp:lastModifiedBy>Dean Ivanov</cp:lastModifiedBy>
  <cp:revision>108</cp:revision>
  <dcterms:created xsi:type="dcterms:W3CDTF">2011-08-24T08:59:59Z</dcterms:created>
  <dcterms:modified xsi:type="dcterms:W3CDTF">2012-12-11T11:27:54Z</dcterms:modified>
</cp:coreProperties>
</file>